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71" r:id="rId5"/>
    <p:sldId id="259" r:id="rId6"/>
    <p:sldId id="260" r:id="rId7"/>
    <p:sldId id="272" r:id="rId8"/>
    <p:sldId id="265" r:id="rId9"/>
    <p:sldId id="261" r:id="rId10"/>
    <p:sldId id="273" r:id="rId11"/>
    <p:sldId id="275" r:id="rId12"/>
    <p:sldId id="276" r:id="rId13"/>
    <p:sldId id="262" r:id="rId14"/>
    <p:sldId id="263" r:id="rId15"/>
    <p:sldId id="264" r:id="rId16"/>
    <p:sldId id="277" r:id="rId17"/>
    <p:sldId id="270" r:id="rId18"/>
    <p:sldId id="267" r:id="rId19"/>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6304C9-5EB7-47C4-A9C2-A9F786C2F2AC}" v="12" dt="2021-02-12T17:39:20.1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94" autoAdjust="0"/>
    <p:restoredTop sz="94660"/>
  </p:normalViewPr>
  <p:slideViewPr>
    <p:cSldViewPr snapToGrid="0">
      <p:cViewPr>
        <p:scale>
          <a:sx n="170" d="100"/>
          <a:sy n="170" d="100"/>
        </p:scale>
        <p:origin x="-206" y="-23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Lewis" userId="c18a8c299dca77cd" providerId="LiveId" clId="{BA6304C9-5EB7-47C4-A9C2-A9F786C2F2AC}"/>
    <pc:docChg chg="undo redo custSel addSld delSld modSld sldOrd modMainMaster">
      <pc:chgData name="Mike Lewis" userId="c18a8c299dca77cd" providerId="LiveId" clId="{BA6304C9-5EB7-47C4-A9C2-A9F786C2F2AC}" dt="2021-02-12T19:10:45.837" v="5537" actId="6549"/>
      <pc:docMkLst>
        <pc:docMk/>
      </pc:docMkLst>
      <pc:sldChg chg="addSp modSp mod">
        <pc:chgData name="Mike Lewis" userId="c18a8c299dca77cd" providerId="LiveId" clId="{BA6304C9-5EB7-47C4-A9C2-A9F786C2F2AC}" dt="2021-02-12T17:17:44.934" v="4733" actId="115"/>
        <pc:sldMkLst>
          <pc:docMk/>
          <pc:sldMk cId="3092690132" sldId="256"/>
        </pc:sldMkLst>
        <pc:spChg chg="add mod">
          <ac:chgData name="Mike Lewis" userId="c18a8c299dca77cd" providerId="LiveId" clId="{BA6304C9-5EB7-47C4-A9C2-A9F786C2F2AC}" dt="2021-02-12T17:17:44.934" v="4733" actId="115"/>
          <ac:spMkLst>
            <pc:docMk/>
            <pc:sldMk cId="3092690132" sldId="256"/>
            <ac:spMk id="4" creationId="{6EF84554-BADE-47AC-A162-78505FD0CF82}"/>
          </ac:spMkLst>
        </pc:spChg>
      </pc:sldChg>
      <pc:sldChg chg="addSp delSp modSp mod setBg">
        <pc:chgData name="Mike Lewis" userId="c18a8c299dca77cd" providerId="LiveId" clId="{BA6304C9-5EB7-47C4-A9C2-A9F786C2F2AC}" dt="2021-02-12T15:17:21.174" v="1620" actId="20577"/>
        <pc:sldMkLst>
          <pc:docMk/>
          <pc:sldMk cId="184709543" sldId="257"/>
        </pc:sldMkLst>
        <pc:spChg chg="mod">
          <ac:chgData name="Mike Lewis" userId="c18a8c299dca77cd" providerId="LiveId" clId="{BA6304C9-5EB7-47C4-A9C2-A9F786C2F2AC}" dt="2021-02-12T15:17:21.174" v="1620" actId="20577"/>
          <ac:spMkLst>
            <pc:docMk/>
            <pc:sldMk cId="184709543" sldId="257"/>
            <ac:spMk id="2" creationId="{E8DBFD97-46E0-4AC8-8B11-A671708EC6E3}"/>
          </ac:spMkLst>
        </pc:spChg>
        <pc:spChg chg="add del mod">
          <ac:chgData name="Mike Lewis" userId="c18a8c299dca77cd" providerId="LiveId" clId="{BA6304C9-5EB7-47C4-A9C2-A9F786C2F2AC}" dt="2021-02-08T11:28:49.321" v="37" actId="767"/>
          <ac:spMkLst>
            <pc:docMk/>
            <pc:sldMk cId="184709543" sldId="257"/>
            <ac:spMk id="6" creationId="{9CF49E5C-9978-4A58-A592-D114C11609CD}"/>
          </ac:spMkLst>
        </pc:spChg>
        <pc:picChg chg="del">
          <ac:chgData name="Mike Lewis" userId="c18a8c299dca77cd" providerId="LiveId" clId="{BA6304C9-5EB7-47C4-A9C2-A9F786C2F2AC}" dt="2021-02-08T11:25:30.690" v="0" actId="478"/>
          <ac:picMkLst>
            <pc:docMk/>
            <pc:sldMk cId="184709543" sldId="257"/>
            <ac:picMk id="4" creationId="{50BCE11B-658E-43BA-9B8C-BE04812E8C0F}"/>
          </ac:picMkLst>
        </pc:picChg>
        <pc:picChg chg="add mod ord">
          <ac:chgData name="Mike Lewis" userId="c18a8c299dca77cd" providerId="LiveId" clId="{BA6304C9-5EB7-47C4-A9C2-A9F786C2F2AC}" dt="2021-02-08T11:26:41.105" v="12" actId="14100"/>
          <ac:picMkLst>
            <pc:docMk/>
            <pc:sldMk cId="184709543" sldId="257"/>
            <ac:picMk id="5" creationId="{E5B279C8-4C4C-4150-BFAB-534EF34F04B8}"/>
          </ac:picMkLst>
        </pc:picChg>
      </pc:sldChg>
      <pc:sldChg chg="modSp add mod">
        <pc:chgData name="Mike Lewis" userId="c18a8c299dca77cd" providerId="LiveId" clId="{BA6304C9-5EB7-47C4-A9C2-A9F786C2F2AC}" dt="2021-02-12T17:34:54.613" v="5225" actId="207"/>
        <pc:sldMkLst>
          <pc:docMk/>
          <pc:sldMk cId="3005031068" sldId="258"/>
        </pc:sldMkLst>
        <pc:spChg chg="mod">
          <ac:chgData name="Mike Lewis" userId="c18a8c299dca77cd" providerId="LiveId" clId="{BA6304C9-5EB7-47C4-A9C2-A9F786C2F2AC}" dt="2021-02-12T17:34:54.613" v="5225" actId="207"/>
          <ac:spMkLst>
            <pc:docMk/>
            <pc:sldMk cId="3005031068" sldId="258"/>
            <ac:spMk id="4" creationId="{6EF84554-BADE-47AC-A162-78505FD0CF82}"/>
          </ac:spMkLst>
        </pc:spChg>
      </pc:sldChg>
      <pc:sldChg chg="modSp add mod">
        <pc:chgData name="Mike Lewis" userId="c18a8c299dca77cd" providerId="LiveId" clId="{BA6304C9-5EB7-47C4-A9C2-A9F786C2F2AC}" dt="2021-02-12T17:35:02.574" v="5226" actId="207"/>
        <pc:sldMkLst>
          <pc:docMk/>
          <pc:sldMk cId="3510303003" sldId="259"/>
        </pc:sldMkLst>
        <pc:spChg chg="mod">
          <ac:chgData name="Mike Lewis" userId="c18a8c299dca77cd" providerId="LiveId" clId="{BA6304C9-5EB7-47C4-A9C2-A9F786C2F2AC}" dt="2021-02-12T17:35:02.574" v="5226" actId="207"/>
          <ac:spMkLst>
            <pc:docMk/>
            <pc:sldMk cId="3510303003" sldId="259"/>
            <ac:spMk id="4" creationId="{6EF84554-BADE-47AC-A162-78505FD0CF82}"/>
          </ac:spMkLst>
        </pc:spChg>
      </pc:sldChg>
      <pc:sldChg chg="modSp add mod">
        <pc:chgData name="Mike Lewis" userId="c18a8c299dca77cd" providerId="LiveId" clId="{BA6304C9-5EB7-47C4-A9C2-A9F786C2F2AC}" dt="2021-02-12T17:20:42.555" v="4762" actId="207"/>
        <pc:sldMkLst>
          <pc:docMk/>
          <pc:sldMk cId="1856494262" sldId="260"/>
        </pc:sldMkLst>
        <pc:spChg chg="mod">
          <ac:chgData name="Mike Lewis" userId="c18a8c299dca77cd" providerId="LiveId" clId="{BA6304C9-5EB7-47C4-A9C2-A9F786C2F2AC}" dt="2021-02-12T17:20:42.555" v="4762" actId="207"/>
          <ac:spMkLst>
            <pc:docMk/>
            <pc:sldMk cId="1856494262" sldId="260"/>
            <ac:spMk id="4" creationId="{6EF84554-BADE-47AC-A162-78505FD0CF82}"/>
          </ac:spMkLst>
        </pc:spChg>
      </pc:sldChg>
      <pc:sldChg chg="modSp add mod">
        <pc:chgData name="Mike Lewis" userId="c18a8c299dca77cd" providerId="LiveId" clId="{BA6304C9-5EB7-47C4-A9C2-A9F786C2F2AC}" dt="2021-02-12T17:22:20.799" v="4782" actId="207"/>
        <pc:sldMkLst>
          <pc:docMk/>
          <pc:sldMk cId="626074474" sldId="261"/>
        </pc:sldMkLst>
        <pc:spChg chg="mod">
          <ac:chgData name="Mike Lewis" userId="c18a8c299dca77cd" providerId="LiveId" clId="{BA6304C9-5EB7-47C4-A9C2-A9F786C2F2AC}" dt="2021-02-12T17:22:20.799" v="4782" actId="207"/>
          <ac:spMkLst>
            <pc:docMk/>
            <pc:sldMk cId="626074474" sldId="261"/>
            <ac:spMk id="4" creationId="{6EF84554-BADE-47AC-A162-78505FD0CF82}"/>
          </ac:spMkLst>
        </pc:spChg>
      </pc:sldChg>
      <pc:sldChg chg="modSp add mod">
        <pc:chgData name="Mike Lewis" userId="c18a8c299dca77cd" providerId="LiveId" clId="{BA6304C9-5EB7-47C4-A9C2-A9F786C2F2AC}" dt="2021-02-12T17:34:21.010" v="5224" actId="403"/>
        <pc:sldMkLst>
          <pc:docMk/>
          <pc:sldMk cId="1830651376" sldId="262"/>
        </pc:sldMkLst>
        <pc:spChg chg="mod">
          <ac:chgData name="Mike Lewis" userId="c18a8c299dca77cd" providerId="LiveId" clId="{BA6304C9-5EB7-47C4-A9C2-A9F786C2F2AC}" dt="2021-02-12T17:34:21.010" v="5224" actId="403"/>
          <ac:spMkLst>
            <pc:docMk/>
            <pc:sldMk cId="1830651376" sldId="262"/>
            <ac:spMk id="4" creationId="{6EF84554-BADE-47AC-A162-78505FD0CF82}"/>
          </ac:spMkLst>
        </pc:spChg>
      </pc:sldChg>
      <pc:sldChg chg="modSp add mod">
        <pc:chgData name="Mike Lewis" userId="c18a8c299dca77cd" providerId="LiveId" clId="{BA6304C9-5EB7-47C4-A9C2-A9F786C2F2AC}" dt="2021-02-12T19:04:31.604" v="5424" actId="20577"/>
        <pc:sldMkLst>
          <pc:docMk/>
          <pc:sldMk cId="2338900295" sldId="263"/>
        </pc:sldMkLst>
        <pc:spChg chg="mod">
          <ac:chgData name="Mike Lewis" userId="c18a8c299dca77cd" providerId="LiveId" clId="{BA6304C9-5EB7-47C4-A9C2-A9F786C2F2AC}" dt="2021-02-12T19:04:31.604" v="5424" actId="20577"/>
          <ac:spMkLst>
            <pc:docMk/>
            <pc:sldMk cId="2338900295" sldId="263"/>
            <ac:spMk id="4" creationId="{6EF84554-BADE-47AC-A162-78505FD0CF82}"/>
          </ac:spMkLst>
        </pc:spChg>
      </pc:sldChg>
      <pc:sldChg chg="modSp add mod">
        <pc:chgData name="Mike Lewis" userId="c18a8c299dca77cd" providerId="LiveId" clId="{BA6304C9-5EB7-47C4-A9C2-A9F786C2F2AC}" dt="2021-02-12T17:00:41.685" v="4369" actId="20577"/>
        <pc:sldMkLst>
          <pc:docMk/>
          <pc:sldMk cId="2143101563" sldId="264"/>
        </pc:sldMkLst>
        <pc:spChg chg="mod">
          <ac:chgData name="Mike Lewis" userId="c18a8c299dca77cd" providerId="LiveId" clId="{BA6304C9-5EB7-47C4-A9C2-A9F786C2F2AC}" dt="2021-02-12T17:00:41.685" v="4369" actId="20577"/>
          <ac:spMkLst>
            <pc:docMk/>
            <pc:sldMk cId="2143101563" sldId="264"/>
            <ac:spMk id="4" creationId="{6EF84554-BADE-47AC-A162-78505FD0CF82}"/>
          </ac:spMkLst>
        </pc:spChg>
      </pc:sldChg>
      <pc:sldChg chg="modSp add del mod">
        <pc:chgData name="Mike Lewis" userId="c18a8c299dca77cd" providerId="LiveId" clId="{BA6304C9-5EB7-47C4-A9C2-A9F786C2F2AC}" dt="2021-02-12T17:29:49.396" v="4991" actId="2696"/>
        <pc:sldMkLst>
          <pc:docMk/>
          <pc:sldMk cId="1129796154" sldId="265"/>
        </pc:sldMkLst>
        <pc:spChg chg="mod">
          <ac:chgData name="Mike Lewis" userId="c18a8c299dca77cd" providerId="LiveId" clId="{BA6304C9-5EB7-47C4-A9C2-A9F786C2F2AC}" dt="2021-02-09T10:48:19.083" v="1398" actId="20577"/>
          <ac:spMkLst>
            <pc:docMk/>
            <pc:sldMk cId="1129796154" sldId="265"/>
            <ac:spMk id="4" creationId="{6EF84554-BADE-47AC-A162-78505FD0CF82}"/>
          </ac:spMkLst>
        </pc:spChg>
      </pc:sldChg>
      <pc:sldChg chg="modSp add mod">
        <pc:chgData name="Mike Lewis" userId="c18a8c299dca77cd" providerId="LiveId" clId="{BA6304C9-5EB7-47C4-A9C2-A9F786C2F2AC}" dt="2021-02-12T17:32:52.505" v="5170" actId="6549"/>
        <pc:sldMkLst>
          <pc:docMk/>
          <pc:sldMk cId="3491070258" sldId="265"/>
        </pc:sldMkLst>
        <pc:spChg chg="mod">
          <ac:chgData name="Mike Lewis" userId="c18a8c299dca77cd" providerId="LiveId" clId="{BA6304C9-5EB7-47C4-A9C2-A9F786C2F2AC}" dt="2021-02-12T17:32:52.505" v="5170" actId="6549"/>
          <ac:spMkLst>
            <pc:docMk/>
            <pc:sldMk cId="3491070258" sldId="265"/>
            <ac:spMk id="4" creationId="{6EF84554-BADE-47AC-A162-78505FD0CF82}"/>
          </ac:spMkLst>
        </pc:spChg>
      </pc:sldChg>
      <pc:sldChg chg="delSp new del mod">
        <pc:chgData name="Mike Lewis" userId="c18a8c299dca77cd" providerId="LiveId" clId="{BA6304C9-5EB7-47C4-A9C2-A9F786C2F2AC}" dt="2021-02-12T15:17:53.914" v="1623" actId="47"/>
        <pc:sldMkLst>
          <pc:docMk/>
          <pc:sldMk cId="1488581142" sldId="266"/>
        </pc:sldMkLst>
        <pc:spChg chg="del">
          <ac:chgData name="Mike Lewis" userId="c18a8c299dca77cd" providerId="LiveId" clId="{BA6304C9-5EB7-47C4-A9C2-A9F786C2F2AC}" dt="2021-02-09T10:48:57.132" v="1400" actId="478"/>
          <ac:spMkLst>
            <pc:docMk/>
            <pc:sldMk cId="1488581142" sldId="266"/>
            <ac:spMk id="2" creationId="{E863379A-2274-4750-AA09-888BF05CE7BF}"/>
          </ac:spMkLst>
        </pc:spChg>
        <pc:spChg chg="del">
          <ac:chgData name="Mike Lewis" userId="c18a8c299dca77cd" providerId="LiveId" clId="{BA6304C9-5EB7-47C4-A9C2-A9F786C2F2AC}" dt="2021-02-09T10:48:58.915" v="1401" actId="478"/>
          <ac:spMkLst>
            <pc:docMk/>
            <pc:sldMk cId="1488581142" sldId="266"/>
            <ac:spMk id="3" creationId="{139EB026-5A10-4DCC-AB0C-7B758474C79C}"/>
          </ac:spMkLst>
        </pc:spChg>
      </pc:sldChg>
      <pc:sldChg chg="addSp delSp modSp add mod ord">
        <pc:chgData name="Mike Lewis" userId="c18a8c299dca77cd" providerId="LiveId" clId="{BA6304C9-5EB7-47C4-A9C2-A9F786C2F2AC}" dt="2021-02-12T17:14:30.068" v="4722" actId="114"/>
        <pc:sldMkLst>
          <pc:docMk/>
          <pc:sldMk cId="2119978395" sldId="267"/>
        </pc:sldMkLst>
        <pc:spChg chg="mod">
          <ac:chgData name="Mike Lewis" userId="c18a8c299dca77cd" providerId="LiveId" clId="{BA6304C9-5EB7-47C4-A9C2-A9F786C2F2AC}" dt="2021-02-12T17:14:30.068" v="4722" actId="114"/>
          <ac:spMkLst>
            <pc:docMk/>
            <pc:sldMk cId="2119978395" sldId="267"/>
            <ac:spMk id="2" creationId="{E8DBFD97-46E0-4AC8-8B11-A671708EC6E3}"/>
          </ac:spMkLst>
        </pc:spChg>
        <pc:picChg chg="add mod ord">
          <ac:chgData name="Mike Lewis" userId="c18a8c299dca77cd" providerId="LiveId" clId="{BA6304C9-5EB7-47C4-A9C2-A9F786C2F2AC}" dt="2021-02-09T10:55:03.323" v="1483" actId="1076"/>
          <ac:picMkLst>
            <pc:docMk/>
            <pc:sldMk cId="2119978395" sldId="267"/>
            <ac:picMk id="4" creationId="{FE62BC07-00D8-4C41-B4D2-1AFCDBA497EF}"/>
          </ac:picMkLst>
        </pc:picChg>
        <pc:picChg chg="del">
          <ac:chgData name="Mike Lewis" userId="c18a8c299dca77cd" providerId="LiveId" clId="{BA6304C9-5EB7-47C4-A9C2-A9F786C2F2AC}" dt="2021-02-09T10:52:18.785" v="1440" actId="478"/>
          <ac:picMkLst>
            <pc:docMk/>
            <pc:sldMk cId="2119978395" sldId="267"/>
            <ac:picMk id="5" creationId="{E5B279C8-4C4C-4150-BFAB-534EF34F04B8}"/>
          </ac:picMkLst>
        </pc:picChg>
      </pc:sldChg>
      <pc:sldChg chg="addSp delSp modSp add del mod ord">
        <pc:chgData name="Mike Lewis" userId="c18a8c299dca77cd" providerId="LiveId" clId="{BA6304C9-5EB7-47C4-A9C2-A9F786C2F2AC}" dt="2021-02-12T17:29:51.152" v="4992" actId="47"/>
        <pc:sldMkLst>
          <pc:docMk/>
          <pc:sldMk cId="2939549891" sldId="268"/>
        </pc:sldMkLst>
        <pc:spChg chg="add del mod">
          <ac:chgData name="Mike Lewis" userId="c18a8c299dca77cd" providerId="LiveId" clId="{BA6304C9-5EB7-47C4-A9C2-A9F786C2F2AC}" dt="2021-02-12T17:10:10.996" v="4540" actId="478"/>
          <ac:spMkLst>
            <pc:docMk/>
            <pc:sldMk cId="2939549891" sldId="268"/>
            <ac:spMk id="3" creationId="{ACD16855-5864-41ED-8B66-57C5FC07E580}"/>
          </ac:spMkLst>
        </pc:spChg>
      </pc:sldChg>
      <pc:sldChg chg="add del">
        <pc:chgData name="Mike Lewis" userId="c18a8c299dca77cd" providerId="LiveId" clId="{BA6304C9-5EB7-47C4-A9C2-A9F786C2F2AC}" dt="2021-02-12T17:36:39.485" v="5271" actId="47"/>
        <pc:sldMkLst>
          <pc:docMk/>
          <pc:sldMk cId="2116847991" sldId="269"/>
        </pc:sldMkLst>
      </pc:sldChg>
      <pc:sldChg chg="modSp add mod">
        <pc:chgData name="Mike Lewis" userId="c18a8c299dca77cd" providerId="LiveId" clId="{BA6304C9-5EB7-47C4-A9C2-A9F786C2F2AC}" dt="2021-02-12T19:10:45.837" v="5537" actId="6549"/>
        <pc:sldMkLst>
          <pc:docMk/>
          <pc:sldMk cId="3666872016" sldId="270"/>
        </pc:sldMkLst>
        <pc:spChg chg="mod">
          <ac:chgData name="Mike Lewis" userId="c18a8c299dca77cd" providerId="LiveId" clId="{BA6304C9-5EB7-47C4-A9C2-A9F786C2F2AC}" dt="2021-02-12T19:10:45.837" v="5537" actId="6549"/>
          <ac:spMkLst>
            <pc:docMk/>
            <pc:sldMk cId="3666872016" sldId="270"/>
            <ac:spMk id="4" creationId="{6EF84554-BADE-47AC-A162-78505FD0CF82}"/>
          </ac:spMkLst>
        </pc:spChg>
      </pc:sldChg>
      <pc:sldChg chg="modSp add mod ord">
        <pc:chgData name="Mike Lewis" userId="c18a8c299dca77cd" providerId="LiveId" clId="{BA6304C9-5EB7-47C4-A9C2-A9F786C2F2AC}" dt="2021-02-12T17:20:48.961" v="4764" actId="114"/>
        <pc:sldMkLst>
          <pc:docMk/>
          <pc:sldMk cId="276679202" sldId="271"/>
        </pc:sldMkLst>
        <pc:spChg chg="mod">
          <ac:chgData name="Mike Lewis" userId="c18a8c299dca77cd" providerId="LiveId" clId="{BA6304C9-5EB7-47C4-A9C2-A9F786C2F2AC}" dt="2021-02-12T17:20:48.961" v="4764" actId="114"/>
          <ac:spMkLst>
            <pc:docMk/>
            <pc:sldMk cId="276679202" sldId="271"/>
            <ac:spMk id="4" creationId="{6EF84554-BADE-47AC-A162-78505FD0CF82}"/>
          </ac:spMkLst>
        </pc:spChg>
      </pc:sldChg>
      <pc:sldChg chg="modSp add mod">
        <pc:chgData name="Mike Lewis" userId="c18a8c299dca77cd" providerId="LiveId" clId="{BA6304C9-5EB7-47C4-A9C2-A9F786C2F2AC}" dt="2021-02-12T17:35:13.997" v="5227" actId="207"/>
        <pc:sldMkLst>
          <pc:docMk/>
          <pc:sldMk cId="3629707801" sldId="272"/>
        </pc:sldMkLst>
        <pc:spChg chg="mod">
          <ac:chgData name="Mike Lewis" userId="c18a8c299dca77cd" providerId="LiveId" clId="{BA6304C9-5EB7-47C4-A9C2-A9F786C2F2AC}" dt="2021-02-12T17:35:13.997" v="5227" actId="207"/>
          <ac:spMkLst>
            <pc:docMk/>
            <pc:sldMk cId="3629707801" sldId="272"/>
            <ac:spMk id="4" creationId="{6EF84554-BADE-47AC-A162-78505FD0CF82}"/>
          </ac:spMkLst>
        </pc:spChg>
      </pc:sldChg>
      <pc:sldChg chg="modSp add mod ord">
        <pc:chgData name="Mike Lewis" userId="c18a8c299dca77cd" providerId="LiveId" clId="{BA6304C9-5EB7-47C4-A9C2-A9F786C2F2AC}" dt="2021-02-12T17:23:04.363" v="4810" actId="20577"/>
        <pc:sldMkLst>
          <pc:docMk/>
          <pc:sldMk cId="3700876251" sldId="273"/>
        </pc:sldMkLst>
        <pc:spChg chg="mod">
          <ac:chgData name="Mike Lewis" userId="c18a8c299dca77cd" providerId="LiveId" clId="{BA6304C9-5EB7-47C4-A9C2-A9F786C2F2AC}" dt="2021-02-12T17:23:04.363" v="4810" actId="20577"/>
          <ac:spMkLst>
            <pc:docMk/>
            <pc:sldMk cId="3700876251" sldId="273"/>
            <ac:spMk id="4" creationId="{6EF84554-BADE-47AC-A162-78505FD0CF82}"/>
          </ac:spMkLst>
        </pc:spChg>
      </pc:sldChg>
      <pc:sldChg chg="new del">
        <pc:chgData name="Mike Lewis" userId="c18a8c299dca77cd" providerId="LiveId" clId="{BA6304C9-5EB7-47C4-A9C2-A9F786C2F2AC}" dt="2021-02-12T16:07:22.658" v="2922" actId="47"/>
        <pc:sldMkLst>
          <pc:docMk/>
          <pc:sldMk cId="3511217104" sldId="274"/>
        </pc:sldMkLst>
      </pc:sldChg>
      <pc:sldChg chg="modSp add mod ord">
        <pc:chgData name="Mike Lewis" userId="c18a8c299dca77cd" providerId="LiveId" clId="{BA6304C9-5EB7-47C4-A9C2-A9F786C2F2AC}" dt="2021-02-12T16:21:46.441" v="3358" actId="20577"/>
        <pc:sldMkLst>
          <pc:docMk/>
          <pc:sldMk cId="617901090" sldId="275"/>
        </pc:sldMkLst>
        <pc:spChg chg="mod">
          <ac:chgData name="Mike Lewis" userId="c18a8c299dca77cd" providerId="LiveId" clId="{BA6304C9-5EB7-47C4-A9C2-A9F786C2F2AC}" dt="2021-02-12T16:21:46.441" v="3358" actId="20577"/>
          <ac:spMkLst>
            <pc:docMk/>
            <pc:sldMk cId="617901090" sldId="275"/>
            <ac:spMk id="4" creationId="{6EF84554-BADE-47AC-A162-78505FD0CF82}"/>
          </ac:spMkLst>
        </pc:spChg>
      </pc:sldChg>
      <pc:sldChg chg="modSp add mod">
        <pc:chgData name="Mike Lewis" userId="c18a8c299dca77cd" providerId="LiveId" clId="{BA6304C9-5EB7-47C4-A9C2-A9F786C2F2AC}" dt="2021-02-12T17:24:23.669" v="4884" actId="20577"/>
        <pc:sldMkLst>
          <pc:docMk/>
          <pc:sldMk cId="3586623326" sldId="276"/>
        </pc:sldMkLst>
        <pc:spChg chg="mod">
          <ac:chgData name="Mike Lewis" userId="c18a8c299dca77cd" providerId="LiveId" clId="{BA6304C9-5EB7-47C4-A9C2-A9F786C2F2AC}" dt="2021-02-12T17:24:23.669" v="4884" actId="20577"/>
          <ac:spMkLst>
            <pc:docMk/>
            <pc:sldMk cId="3586623326" sldId="276"/>
            <ac:spMk id="4" creationId="{6EF84554-BADE-47AC-A162-78505FD0CF82}"/>
          </ac:spMkLst>
        </pc:spChg>
      </pc:sldChg>
      <pc:sldChg chg="modSp add mod">
        <pc:chgData name="Mike Lewis" userId="c18a8c299dca77cd" providerId="LiveId" clId="{BA6304C9-5EB7-47C4-A9C2-A9F786C2F2AC}" dt="2021-02-12T19:06:10.231" v="5433" actId="6549"/>
        <pc:sldMkLst>
          <pc:docMk/>
          <pc:sldMk cId="3458817340" sldId="277"/>
        </pc:sldMkLst>
        <pc:spChg chg="mod">
          <ac:chgData name="Mike Lewis" userId="c18a8c299dca77cd" providerId="LiveId" clId="{BA6304C9-5EB7-47C4-A9C2-A9F786C2F2AC}" dt="2021-02-12T19:06:10.231" v="5433" actId="6549"/>
          <ac:spMkLst>
            <pc:docMk/>
            <pc:sldMk cId="3458817340" sldId="277"/>
            <ac:spMk id="4" creationId="{6EF84554-BADE-47AC-A162-78505FD0CF82}"/>
          </ac:spMkLst>
        </pc:spChg>
      </pc:sldChg>
      <pc:sldChg chg="modSp add del mod ord">
        <pc:chgData name="Mike Lewis" userId="c18a8c299dca77cd" providerId="LiveId" clId="{BA6304C9-5EB7-47C4-A9C2-A9F786C2F2AC}" dt="2021-02-12T17:14:10.969" v="4714" actId="47"/>
        <pc:sldMkLst>
          <pc:docMk/>
          <pc:sldMk cId="1216484134" sldId="278"/>
        </pc:sldMkLst>
        <pc:spChg chg="mod">
          <ac:chgData name="Mike Lewis" userId="c18a8c299dca77cd" providerId="LiveId" clId="{BA6304C9-5EB7-47C4-A9C2-A9F786C2F2AC}" dt="2021-02-12T17:10:41.136" v="4549" actId="1076"/>
          <ac:spMkLst>
            <pc:docMk/>
            <pc:sldMk cId="1216484134" sldId="278"/>
            <ac:spMk id="4" creationId="{6EF84554-BADE-47AC-A162-78505FD0CF82}"/>
          </ac:spMkLst>
        </pc:spChg>
      </pc:sldChg>
      <pc:sldMasterChg chg="modSp modSldLayout">
        <pc:chgData name="Mike Lewis" userId="c18a8c299dca77cd" providerId="LiveId" clId="{BA6304C9-5EB7-47C4-A9C2-A9F786C2F2AC}" dt="2021-02-08T11:26:29.431" v="10"/>
        <pc:sldMasterMkLst>
          <pc:docMk/>
          <pc:sldMasterMk cId="2710860903" sldId="2147483648"/>
        </pc:sldMasterMkLst>
        <pc:spChg chg="mod">
          <ac:chgData name="Mike Lewis" userId="c18a8c299dca77cd" providerId="LiveId" clId="{BA6304C9-5EB7-47C4-A9C2-A9F786C2F2AC}" dt="2021-02-08T11:26:29.431" v="10"/>
          <ac:spMkLst>
            <pc:docMk/>
            <pc:sldMasterMk cId="2710860903" sldId="2147483648"/>
            <ac:spMk id="2" creationId="{B9488AB5-3160-4E17-BB77-46E6E7B41575}"/>
          </ac:spMkLst>
        </pc:spChg>
        <pc:spChg chg="mod">
          <ac:chgData name="Mike Lewis" userId="c18a8c299dca77cd" providerId="LiveId" clId="{BA6304C9-5EB7-47C4-A9C2-A9F786C2F2AC}" dt="2021-02-08T11:26:29.431" v="10"/>
          <ac:spMkLst>
            <pc:docMk/>
            <pc:sldMasterMk cId="2710860903" sldId="2147483648"/>
            <ac:spMk id="3" creationId="{4B20DB5F-F9F5-4CAB-8B2F-331AA10058D5}"/>
          </ac:spMkLst>
        </pc:spChg>
        <pc:spChg chg="mod">
          <ac:chgData name="Mike Lewis" userId="c18a8c299dca77cd" providerId="LiveId" clId="{BA6304C9-5EB7-47C4-A9C2-A9F786C2F2AC}" dt="2021-02-08T11:26:29.431" v="10"/>
          <ac:spMkLst>
            <pc:docMk/>
            <pc:sldMasterMk cId="2710860903" sldId="2147483648"/>
            <ac:spMk id="4" creationId="{A74DEB78-22CE-4BF7-AD3A-064F2F962B34}"/>
          </ac:spMkLst>
        </pc:spChg>
        <pc:spChg chg="mod">
          <ac:chgData name="Mike Lewis" userId="c18a8c299dca77cd" providerId="LiveId" clId="{BA6304C9-5EB7-47C4-A9C2-A9F786C2F2AC}" dt="2021-02-08T11:26:29.431" v="10"/>
          <ac:spMkLst>
            <pc:docMk/>
            <pc:sldMasterMk cId="2710860903" sldId="2147483648"/>
            <ac:spMk id="5" creationId="{634E4BA7-A937-444A-93F9-9A66FD248FB5}"/>
          </ac:spMkLst>
        </pc:spChg>
        <pc:spChg chg="mod">
          <ac:chgData name="Mike Lewis" userId="c18a8c299dca77cd" providerId="LiveId" clId="{BA6304C9-5EB7-47C4-A9C2-A9F786C2F2AC}" dt="2021-02-08T11:26:29.431" v="10"/>
          <ac:spMkLst>
            <pc:docMk/>
            <pc:sldMasterMk cId="2710860903" sldId="2147483648"/>
            <ac:spMk id="6" creationId="{1090B2C4-BF03-427F-9588-74C94D0902D4}"/>
          </ac:spMkLst>
        </pc:spChg>
        <pc:sldLayoutChg chg="modSp">
          <pc:chgData name="Mike Lewis" userId="c18a8c299dca77cd" providerId="LiveId" clId="{BA6304C9-5EB7-47C4-A9C2-A9F786C2F2AC}" dt="2021-02-08T11:26:29.431" v="10"/>
          <pc:sldLayoutMkLst>
            <pc:docMk/>
            <pc:sldMasterMk cId="2710860903" sldId="2147483648"/>
            <pc:sldLayoutMk cId="3743680173" sldId="2147483649"/>
          </pc:sldLayoutMkLst>
          <pc:spChg chg="mod">
            <ac:chgData name="Mike Lewis" userId="c18a8c299dca77cd" providerId="LiveId" clId="{BA6304C9-5EB7-47C4-A9C2-A9F786C2F2AC}" dt="2021-02-08T11:26:29.431" v="10"/>
            <ac:spMkLst>
              <pc:docMk/>
              <pc:sldMasterMk cId="2710860903" sldId="2147483648"/>
              <pc:sldLayoutMk cId="3743680173" sldId="2147483649"/>
              <ac:spMk id="2" creationId="{BBC1163E-9A7A-4DE8-89A9-7A7AF09CAED5}"/>
            </ac:spMkLst>
          </pc:spChg>
          <pc:spChg chg="mod">
            <ac:chgData name="Mike Lewis" userId="c18a8c299dca77cd" providerId="LiveId" clId="{BA6304C9-5EB7-47C4-A9C2-A9F786C2F2AC}" dt="2021-02-08T11:26:29.431" v="10"/>
            <ac:spMkLst>
              <pc:docMk/>
              <pc:sldMasterMk cId="2710860903" sldId="2147483648"/>
              <pc:sldLayoutMk cId="3743680173" sldId="2147483649"/>
              <ac:spMk id="3" creationId="{B19F48DF-1195-4A27-9064-5ED81EE75AD1}"/>
            </ac:spMkLst>
          </pc:spChg>
        </pc:sldLayoutChg>
        <pc:sldLayoutChg chg="modSp">
          <pc:chgData name="Mike Lewis" userId="c18a8c299dca77cd" providerId="LiveId" clId="{BA6304C9-5EB7-47C4-A9C2-A9F786C2F2AC}" dt="2021-02-08T11:26:29.431" v="10"/>
          <pc:sldLayoutMkLst>
            <pc:docMk/>
            <pc:sldMasterMk cId="2710860903" sldId="2147483648"/>
            <pc:sldLayoutMk cId="3403924099" sldId="2147483651"/>
          </pc:sldLayoutMkLst>
          <pc:spChg chg="mod">
            <ac:chgData name="Mike Lewis" userId="c18a8c299dca77cd" providerId="LiveId" clId="{BA6304C9-5EB7-47C4-A9C2-A9F786C2F2AC}" dt="2021-02-08T11:26:29.431" v="10"/>
            <ac:spMkLst>
              <pc:docMk/>
              <pc:sldMasterMk cId="2710860903" sldId="2147483648"/>
              <pc:sldLayoutMk cId="3403924099" sldId="2147483651"/>
              <ac:spMk id="2" creationId="{E7F28C69-4C39-4171-A478-B5F63F2A22C5}"/>
            </ac:spMkLst>
          </pc:spChg>
          <pc:spChg chg="mod">
            <ac:chgData name="Mike Lewis" userId="c18a8c299dca77cd" providerId="LiveId" clId="{BA6304C9-5EB7-47C4-A9C2-A9F786C2F2AC}" dt="2021-02-08T11:26:29.431" v="10"/>
            <ac:spMkLst>
              <pc:docMk/>
              <pc:sldMasterMk cId="2710860903" sldId="2147483648"/>
              <pc:sldLayoutMk cId="3403924099" sldId="2147483651"/>
              <ac:spMk id="3" creationId="{3AFF7807-802A-4CBD-AA88-1F8A6531AADC}"/>
            </ac:spMkLst>
          </pc:spChg>
        </pc:sldLayoutChg>
        <pc:sldLayoutChg chg="modSp">
          <pc:chgData name="Mike Lewis" userId="c18a8c299dca77cd" providerId="LiveId" clId="{BA6304C9-5EB7-47C4-A9C2-A9F786C2F2AC}" dt="2021-02-08T11:26:29.431" v="10"/>
          <pc:sldLayoutMkLst>
            <pc:docMk/>
            <pc:sldMasterMk cId="2710860903" sldId="2147483648"/>
            <pc:sldLayoutMk cId="419960665" sldId="2147483652"/>
          </pc:sldLayoutMkLst>
          <pc:spChg chg="mod">
            <ac:chgData name="Mike Lewis" userId="c18a8c299dca77cd" providerId="LiveId" clId="{BA6304C9-5EB7-47C4-A9C2-A9F786C2F2AC}" dt="2021-02-08T11:26:29.431" v="10"/>
            <ac:spMkLst>
              <pc:docMk/>
              <pc:sldMasterMk cId="2710860903" sldId="2147483648"/>
              <pc:sldLayoutMk cId="419960665" sldId="2147483652"/>
              <ac:spMk id="3" creationId="{5FE28379-C1C9-4159-8FC6-AFADE0DCDBC3}"/>
            </ac:spMkLst>
          </pc:spChg>
          <pc:spChg chg="mod">
            <ac:chgData name="Mike Lewis" userId="c18a8c299dca77cd" providerId="LiveId" clId="{BA6304C9-5EB7-47C4-A9C2-A9F786C2F2AC}" dt="2021-02-08T11:26:29.431" v="10"/>
            <ac:spMkLst>
              <pc:docMk/>
              <pc:sldMasterMk cId="2710860903" sldId="2147483648"/>
              <pc:sldLayoutMk cId="419960665" sldId="2147483652"/>
              <ac:spMk id="4" creationId="{85FBCB39-12D8-455A-AE20-C8EC2A5B8471}"/>
            </ac:spMkLst>
          </pc:spChg>
        </pc:sldLayoutChg>
        <pc:sldLayoutChg chg="modSp">
          <pc:chgData name="Mike Lewis" userId="c18a8c299dca77cd" providerId="LiveId" clId="{BA6304C9-5EB7-47C4-A9C2-A9F786C2F2AC}" dt="2021-02-08T11:26:29.431" v="10"/>
          <pc:sldLayoutMkLst>
            <pc:docMk/>
            <pc:sldMasterMk cId="2710860903" sldId="2147483648"/>
            <pc:sldLayoutMk cId="15472968" sldId="2147483653"/>
          </pc:sldLayoutMkLst>
          <pc:spChg chg="mod">
            <ac:chgData name="Mike Lewis" userId="c18a8c299dca77cd" providerId="LiveId" clId="{BA6304C9-5EB7-47C4-A9C2-A9F786C2F2AC}" dt="2021-02-08T11:26:29.431" v="10"/>
            <ac:spMkLst>
              <pc:docMk/>
              <pc:sldMasterMk cId="2710860903" sldId="2147483648"/>
              <pc:sldLayoutMk cId="15472968" sldId="2147483653"/>
              <ac:spMk id="2" creationId="{81F02DD2-DE5C-4B9F-96A1-644F64327954}"/>
            </ac:spMkLst>
          </pc:spChg>
          <pc:spChg chg="mod">
            <ac:chgData name="Mike Lewis" userId="c18a8c299dca77cd" providerId="LiveId" clId="{BA6304C9-5EB7-47C4-A9C2-A9F786C2F2AC}" dt="2021-02-08T11:26:29.431" v="10"/>
            <ac:spMkLst>
              <pc:docMk/>
              <pc:sldMasterMk cId="2710860903" sldId="2147483648"/>
              <pc:sldLayoutMk cId="15472968" sldId="2147483653"/>
              <ac:spMk id="3" creationId="{F689956F-4305-4AD4-9D9A-908422396ED4}"/>
            </ac:spMkLst>
          </pc:spChg>
          <pc:spChg chg="mod">
            <ac:chgData name="Mike Lewis" userId="c18a8c299dca77cd" providerId="LiveId" clId="{BA6304C9-5EB7-47C4-A9C2-A9F786C2F2AC}" dt="2021-02-08T11:26:29.431" v="10"/>
            <ac:spMkLst>
              <pc:docMk/>
              <pc:sldMasterMk cId="2710860903" sldId="2147483648"/>
              <pc:sldLayoutMk cId="15472968" sldId="2147483653"/>
              <ac:spMk id="4" creationId="{D8DDDA8B-DA09-4A23-934F-8A58B8A8158E}"/>
            </ac:spMkLst>
          </pc:spChg>
          <pc:spChg chg="mod">
            <ac:chgData name="Mike Lewis" userId="c18a8c299dca77cd" providerId="LiveId" clId="{BA6304C9-5EB7-47C4-A9C2-A9F786C2F2AC}" dt="2021-02-08T11:26:29.431" v="10"/>
            <ac:spMkLst>
              <pc:docMk/>
              <pc:sldMasterMk cId="2710860903" sldId="2147483648"/>
              <pc:sldLayoutMk cId="15472968" sldId="2147483653"/>
              <ac:spMk id="5" creationId="{E647E016-AE0E-468C-9C4C-C3C5F3A7BBC7}"/>
            </ac:spMkLst>
          </pc:spChg>
          <pc:spChg chg="mod">
            <ac:chgData name="Mike Lewis" userId="c18a8c299dca77cd" providerId="LiveId" clId="{BA6304C9-5EB7-47C4-A9C2-A9F786C2F2AC}" dt="2021-02-08T11:26:29.431" v="10"/>
            <ac:spMkLst>
              <pc:docMk/>
              <pc:sldMasterMk cId="2710860903" sldId="2147483648"/>
              <pc:sldLayoutMk cId="15472968" sldId="2147483653"/>
              <ac:spMk id="6" creationId="{E28DAED3-7E4F-452F-8961-B17C22A25F76}"/>
            </ac:spMkLst>
          </pc:spChg>
        </pc:sldLayoutChg>
        <pc:sldLayoutChg chg="modSp">
          <pc:chgData name="Mike Lewis" userId="c18a8c299dca77cd" providerId="LiveId" clId="{BA6304C9-5EB7-47C4-A9C2-A9F786C2F2AC}" dt="2021-02-08T11:26:29.431" v="10"/>
          <pc:sldLayoutMkLst>
            <pc:docMk/>
            <pc:sldMasterMk cId="2710860903" sldId="2147483648"/>
            <pc:sldLayoutMk cId="3430594956" sldId="2147483656"/>
          </pc:sldLayoutMkLst>
          <pc:spChg chg="mod">
            <ac:chgData name="Mike Lewis" userId="c18a8c299dca77cd" providerId="LiveId" clId="{BA6304C9-5EB7-47C4-A9C2-A9F786C2F2AC}" dt="2021-02-08T11:26:29.431" v="10"/>
            <ac:spMkLst>
              <pc:docMk/>
              <pc:sldMasterMk cId="2710860903" sldId="2147483648"/>
              <pc:sldLayoutMk cId="3430594956" sldId="2147483656"/>
              <ac:spMk id="2" creationId="{855FDB82-84E6-41B3-A657-803770D3C7F6}"/>
            </ac:spMkLst>
          </pc:spChg>
          <pc:spChg chg="mod">
            <ac:chgData name="Mike Lewis" userId="c18a8c299dca77cd" providerId="LiveId" clId="{BA6304C9-5EB7-47C4-A9C2-A9F786C2F2AC}" dt="2021-02-08T11:26:29.431" v="10"/>
            <ac:spMkLst>
              <pc:docMk/>
              <pc:sldMasterMk cId="2710860903" sldId="2147483648"/>
              <pc:sldLayoutMk cId="3430594956" sldId="2147483656"/>
              <ac:spMk id="3" creationId="{F4024341-0B2C-42A0-B547-4BDCA9B044A5}"/>
            </ac:spMkLst>
          </pc:spChg>
          <pc:spChg chg="mod">
            <ac:chgData name="Mike Lewis" userId="c18a8c299dca77cd" providerId="LiveId" clId="{BA6304C9-5EB7-47C4-A9C2-A9F786C2F2AC}" dt="2021-02-08T11:26:29.431" v="10"/>
            <ac:spMkLst>
              <pc:docMk/>
              <pc:sldMasterMk cId="2710860903" sldId="2147483648"/>
              <pc:sldLayoutMk cId="3430594956" sldId="2147483656"/>
              <ac:spMk id="4" creationId="{31C5CCED-A68A-4245-BDF3-7AF9ED27F209}"/>
            </ac:spMkLst>
          </pc:spChg>
        </pc:sldLayoutChg>
        <pc:sldLayoutChg chg="modSp">
          <pc:chgData name="Mike Lewis" userId="c18a8c299dca77cd" providerId="LiveId" clId="{BA6304C9-5EB7-47C4-A9C2-A9F786C2F2AC}" dt="2021-02-08T11:26:29.431" v="10"/>
          <pc:sldLayoutMkLst>
            <pc:docMk/>
            <pc:sldMasterMk cId="2710860903" sldId="2147483648"/>
            <pc:sldLayoutMk cId="4283347125" sldId="2147483657"/>
          </pc:sldLayoutMkLst>
          <pc:spChg chg="mod">
            <ac:chgData name="Mike Lewis" userId="c18a8c299dca77cd" providerId="LiveId" clId="{BA6304C9-5EB7-47C4-A9C2-A9F786C2F2AC}" dt="2021-02-08T11:26:29.431" v="10"/>
            <ac:spMkLst>
              <pc:docMk/>
              <pc:sldMasterMk cId="2710860903" sldId="2147483648"/>
              <pc:sldLayoutMk cId="4283347125" sldId="2147483657"/>
              <ac:spMk id="2" creationId="{8CC644A1-B7FE-49FC-B5DA-968488DE910A}"/>
            </ac:spMkLst>
          </pc:spChg>
          <pc:spChg chg="mod">
            <ac:chgData name="Mike Lewis" userId="c18a8c299dca77cd" providerId="LiveId" clId="{BA6304C9-5EB7-47C4-A9C2-A9F786C2F2AC}" dt="2021-02-08T11:26:29.431" v="10"/>
            <ac:spMkLst>
              <pc:docMk/>
              <pc:sldMasterMk cId="2710860903" sldId="2147483648"/>
              <pc:sldLayoutMk cId="4283347125" sldId="2147483657"/>
              <ac:spMk id="3" creationId="{65ABE580-7417-4B63-95A2-D63E2CA4A1B3}"/>
            </ac:spMkLst>
          </pc:spChg>
          <pc:spChg chg="mod">
            <ac:chgData name="Mike Lewis" userId="c18a8c299dca77cd" providerId="LiveId" clId="{BA6304C9-5EB7-47C4-A9C2-A9F786C2F2AC}" dt="2021-02-08T11:26:29.431" v="10"/>
            <ac:spMkLst>
              <pc:docMk/>
              <pc:sldMasterMk cId="2710860903" sldId="2147483648"/>
              <pc:sldLayoutMk cId="4283347125" sldId="2147483657"/>
              <ac:spMk id="4" creationId="{91B9CB67-45C0-4ABE-93E4-D780F99A5FB9}"/>
            </ac:spMkLst>
          </pc:spChg>
        </pc:sldLayoutChg>
        <pc:sldLayoutChg chg="modSp">
          <pc:chgData name="Mike Lewis" userId="c18a8c299dca77cd" providerId="LiveId" clId="{BA6304C9-5EB7-47C4-A9C2-A9F786C2F2AC}" dt="2021-02-08T11:26:29.431" v="10"/>
          <pc:sldLayoutMkLst>
            <pc:docMk/>
            <pc:sldMasterMk cId="2710860903" sldId="2147483648"/>
            <pc:sldLayoutMk cId="2658031423" sldId="2147483659"/>
          </pc:sldLayoutMkLst>
          <pc:spChg chg="mod">
            <ac:chgData name="Mike Lewis" userId="c18a8c299dca77cd" providerId="LiveId" clId="{BA6304C9-5EB7-47C4-A9C2-A9F786C2F2AC}" dt="2021-02-08T11:26:29.431" v="10"/>
            <ac:spMkLst>
              <pc:docMk/>
              <pc:sldMasterMk cId="2710860903" sldId="2147483648"/>
              <pc:sldLayoutMk cId="2658031423" sldId="2147483659"/>
              <ac:spMk id="2" creationId="{38224E15-FA40-477E-945C-F8907C0D7101}"/>
            </ac:spMkLst>
          </pc:spChg>
          <pc:spChg chg="mod">
            <ac:chgData name="Mike Lewis" userId="c18a8c299dca77cd" providerId="LiveId" clId="{BA6304C9-5EB7-47C4-A9C2-A9F786C2F2AC}" dt="2021-02-08T11:26:29.431" v="10"/>
            <ac:spMkLst>
              <pc:docMk/>
              <pc:sldMasterMk cId="2710860903" sldId="2147483648"/>
              <pc:sldLayoutMk cId="2658031423" sldId="2147483659"/>
              <ac:spMk id="3" creationId="{391842C9-AA74-48DA-8010-5ED4F2623801}"/>
            </ac:spMkLst>
          </pc:spChg>
        </pc:sldLayoutChg>
      </pc:sldMasterChg>
      <pc:sldMasterChg chg="setBg modSldLayout">
        <pc:chgData name="Mike Lewis" userId="c18a8c299dca77cd" providerId="LiveId" clId="{BA6304C9-5EB7-47C4-A9C2-A9F786C2F2AC}" dt="2021-02-08T11:26:50.609" v="14"/>
        <pc:sldMasterMkLst>
          <pc:docMk/>
          <pc:sldMasterMk cId="1574958356" sldId="2147483660"/>
        </pc:sldMasterMkLst>
        <pc:sldLayoutChg chg="setBg">
          <pc:chgData name="Mike Lewis" userId="c18a8c299dca77cd" providerId="LiveId" clId="{BA6304C9-5EB7-47C4-A9C2-A9F786C2F2AC}" dt="2021-02-08T11:26:50.609" v="14"/>
          <pc:sldLayoutMkLst>
            <pc:docMk/>
            <pc:sldMasterMk cId="1574958356" sldId="2147483660"/>
            <pc:sldLayoutMk cId="2115607379" sldId="2147483661"/>
          </pc:sldLayoutMkLst>
        </pc:sldLayoutChg>
        <pc:sldLayoutChg chg="setBg">
          <pc:chgData name="Mike Lewis" userId="c18a8c299dca77cd" providerId="LiveId" clId="{BA6304C9-5EB7-47C4-A9C2-A9F786C2F2AC}" dt="2021-02-08T11:26:50.609" v="14"/>
          <pc:sldLayoutMkLst>
            <pc:docMk/>
            <pc:sldMasterMk cId="1574958356" sldId="2147483660"/>
            <pc:sldLayoutMk cId="299900664" sldId="2147483662"/>
          </pc:sldLayoutMkLst>
        </pc:sldLayoutChg>
        <pc:sldLayoutChg chg="setBg">
          <pc:chgData name="Mike Lewis" userId="c18a8c299dca77cd" providerId="LiveId" clId="{BA6304C9-5EB7-47C4-A9C2-A9F786C2F2AC}" dt="2021-02-08T11:26:50.609" v="14"/>
          <pc:sldLayoutMkLst>
            <pc:docMk/>
            <pc:sldMasterMk cId="1574958356" sldId="2147483660"/>
            <pc:sldLayoutMk cId="3508353820" sldId="2147483663"/>
          </pc:sldLayoutMkLst>
        </pc:sldLayoutChg>
        <pc:sldLayoutChg chg="setBg">
          <pc:chgData name="Mike Lewis" userId="c18a8c299dca77cd" providerId="LiveId" clId="{BA6304C9-5EB7-47C4-A9C2-A9F786C2F2AC}" dt="2021-02-08T11:26:50.609" v="14"/>
          <pc:sldLayoutMkLst>
            <pc:docMk/>
            <pc:sldMasterMk cId="1574958356" sldId="2147483660"/>
            <pc:sldLayoutMk cId="3182303063" sldId="2147483664"/>
          </pc:sldLayoutMkLst>
        </pc:sldLayoutChg>
        <pc:sldLayoutChg chg="setBg">
          <pc:chgData name="Mike Lewis" userId="c18a8c299dca77cd" providerId="LiveId" clId="{BA6304C9-5EB7-47C4-A9C2-A9F786C2F2AC}" dt="2021-02-08T11:26:50.609" v="14"/>
          <pc:sldLayoutMkLst>
            <pc:docMk/>
            <pc:sldMasterMk cId="1574958356" sldId="2147483660"/>
            <pc:sldLayoutMk cId="2085034134" sldId="2147483665"/>
          </pc:sldLayoutMkLst>
        </pc:sldLayoutChg>
        <pc:sldLayoutChg chg="setBg">
          <pc:chgData name="Mike Lewis" userId="c18a8c299dca77cd" providerId="LiveId" clId="{BA6304C9-5EB7-47C4-A9C2-A9F786C2F2AC}" dt="2021-02-08T11:26:50.609" v="14"/>
          <pc:sldLayoutMkLst>
            <pc:docMk/>
            <pc:sldMasterMk cId="1574958356" sldId="2147483660"/>
            <pc:sldLayoutMk cId="1065146321" sldId="2147483666"/>
          </pc:sldLayoutMkLst>
        </pc:sldLayoutChg>
        <pc:sldLayoutChg chg="setBg">
          <pc:chgData name="Mike Lewis" userId="c18a8c299dca77cd" providerId="LiveId" clId="{BA6304C9-5EB7-47C4-A9C2-A9F786C2F2AC}" dt="2021-02-08T11:26:50.609" v="14"/>
          <pc:sldLayoutMkLst>
            <pc:docMk/>
            <pc:sldMasterMk cId="1574958356" sldId="2147483660"/>
            <pc:sldLayoutMk cId="1151506210" sldId="2147483667"/>
          </pc:sldLayoutMkLst>
        </pc:sldLayoutChg>
        <pc:sldLayoutChg chg="setBg">
          <pc:chgData name="Mike Lewis" userId="c18a8c299dca77cd" providerId="LiveId" clId="{BA6304C9-5EB7-47C4-A9C2-A9F786C2F2AC}" dt="2021-02-08T11:26:50.609" v="14"/>
          <pc:sldLayoutMkLst>
            <pc:docMk/>
            <pc:sldMasterMk cId="1574958356" sldId="2147483660"/>
            <pc:sldLayoutMk cId="3317931797" sldId="2147483668"/>
          </pc:sldLayoutMkLst>
        </pc:sldLayoutChg>
        <pc:sldLayoutChg chg="setBg">
          <pc:chgData name="Mike Lewis" userId="c18a8c299dca77cd" providerId="LiveId" clId="{BA6304C9-5EB7-47C4-A9C2-A9F786C2F2AC}" dt="2021-02-08T11:26:50.609" v="14"/>
          <pc:sldLayoutMkLst>
            <pc:docMk/>
            <pc:sldMasterMk cId="1574958356" sldId="2147483660"/>
            <pc:sldLayoutMk cId="603457104" sldId="2147483669"/>
          </pc:sldLayoutMkLst>
        </pc:sldLayoutChg>
        <pc:sldLayoutChg chg="setBg">
          <pc:chgData name="Mike Lewis" userId="c18a8c299dca77cd" providerId="LiveId" clId="{BA6304C9-5EB7-47C4-A9C2-A9F786C2F2AC}" dt="2021-02-08T11:26:50.609" v="14"/>
          <pc:sldLayoutMkLst>
            <pc:docMk/>
            <pc:sldMasterMk cId="1574958356" sldId="2147483660"/>
            <pc:sldLayoutMk cId="1554836822" sldId="2147483670"/>
          </pc:sldLayoutMkLst>
        </pc:sldLayoutChg>
        <pc:sldLayoutChg chg="setBg">
          <pc:chgData name="Mike Lewis" userId="c18a8c299dca77cd" providerId="LiveId" clId="{BA6304C9-5EB7-47C4-A9C2-A9F786C2F2AC}" dt="2021-02-08T11:26:50.609" v="14"/>
          <pc:sldLayoutMkLst>
            <pc:docMk/>
            <pc:sldMasterMk cId="1574958356" sldId="2147483660"/>
            <pc:sldLayoutMk cId="928487962" sldId="2147483671"/>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F355FE2-911C-4144-B4E1-EE9053BED533}" type="datetimeFigureOut">
              <a:rPr lang="en-GB" smtClean="0"/>
              <a:t>13/02/2021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A9B40D-528A-410D-81F2-48349E4F3C5A}" type="slidenum">
              <a:rPr lang="en-GB" smtClean="0"/>
              <a:t>‹#›</a:t>
            </a:fld>
            <a:endParaRPr lang="en-GB"/>
          </a:p>
        </p:txBody>
      </p:sp>
    </p:spTree>
    <p:extLst>
      <p:ext uri="{BB962C8B-B14F-4D97-AF65-F5344CB8AC3E}">
        <p14:creationId xmlns:p14="http://schemas.microsoft.com/office/powerpoint/2010/main" val="2115607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355FE2-911C-4144-B4E1-EE9053BED533}" type="datetimeFigureOut">
              <a:rPr lang="en-GB" smtClean="0"/>
              <a:t>13/02/2021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A9B40D-528A-410D-81F2-48349E4F3C5A}" type="slidenum">
              <a:rPr lang="en-GB" smtClean="0"/>
              <a:t>‹#›</a:t>
            </a:fld>
            <a:endParaRPr lang="en-GB"/>
          </a:p>
        </p:txBody>
      </p:sp>
    </p:spTree>
    <p:extLst>
      <p:ext uri="{BB962C8B-B14F-4D97-AF65-F5344CB8AC3E}">
        <p14:creationId xmlns:p14="http://schemas.microsoft.com/office/powerpoint/2010/main" val="1554836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355FE2-911C-4144-B4E1-EE9053BED533}" type="datetimeFigureOut">
              <a:rPr lang="en-GB" smtClean="0"/>
              <a:t>13/02/2021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A9B40D-528A-410D-81F2-48349E4F3C5A}" type="slidenum">
              <a:rPr lang="en-GB" smtClean="0"/>
              <a:t>‹#›</a:t>
            </a:fld>
            <a:endParaRPr lang="en-GB"/>
          </a:p>
        </p:txBody>
      </p:sp>
    </p:spTree>
    <p:extLst>
      <p:ext uri="{BB962C8B-B14F-4D97-AF65-F5344CB8AC3E}">
        <p14:creationId xmlns:p14="http://schemas.microsoft.com/office/powerpoint/2010/main" val="928487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355FE2-911C-4144-B4E1-EE9053BED533}" type="datetimeFigureOut">
              <a:rPr lang="en-GB" smtClean="0"/>
              <a:t>13/02/2021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A9B40D-528A-410D-81F2-48349E4F3C5A}" type="slidenum">
              <a:rPr lang="en-GB" smtClean="0"/>
              <a:t>‹#›</a:t>
            </a:fld>
            <a:endParaRPr lang="en-GB"/>
          </a:p>
        </p:txBody>
      </p:sp>
    </p:spTree>
    <p:extLst>
      <p:ext uri="{BB962C8B-B14F-4D97-AF65-F5344CB8AC3E}">
        <p14:creationId xmlns:p14="http://schemas.microsoft.com/office/powerpoint/2010/main" val="299900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355FE2-911C-4144-B4E1-EE9053BED533}" type="datetimeFigureOut">
              <a:rPr lang="en-GB" smtClean="0"/>
              <a:t>13/02/2021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A9B40D-528A-410D-81F2-48349E4F3C5A}" type="slidenum">
              <a:rPr lang="en-GB" smtClean="0"/>
              <a:t>‹#›</a:t>
            </a:fld>
            <a:endParaRPr lang="en-GB"/>
          </a:p>
        </p:txBody>
      </p:sp>
    </p:spTree>
    <p:extLst>
      <p:ext uri="{BB962C8B-B14F-4D97-AF65-F5344CB8AC3E}">
        <p14:creationId xmlns:p14="http://schemas.microsoft.com/office/powerpoint/2010/main" val="3508353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F355FE2-911C-4144-B4E1-EE9053BED533}" type="datetimeFigureOut">
              <a:rPr lang="en-GB" smtClean="0"/>
              <a:t>13/02/2021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0A9B40D-528A-410D-81F2-48349E4F3C5A}" type="slidenum">
              <a:rPr lang="en-GB" smtClean="0"/>
              <a:t>‹#›</a:t>
            </a:fld>
            <a:endParaRPr lang="en-GB"/>
          </a:p>
        </p:txBody>
      </p:sp>
    </p:spTree>
    <p:extLst>
      <p:ext uri="{BB962C8B-B14F-4D97-AF65-F5344CB8AC3E}">
        <p14:creationId xmlns:p14="http://schemas.microsoft.com/office/powerpoint/2010/main" val="3182303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355FE2-911C-4144-B4E1-EE9053BED533}" type="datetimeFigureOut">
              <a:rPr lang="en-GB" smtClean="0"/>
              <a:t>13/02/2021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0A9B40D-528A-410D-81F2-48349E4F3C5A}" type="slidenum">
              <a:rPr lang="en-GB" smtClean="0"/>
              <a:t>‹#›</a:t>
            </a:fld>
            <a:endParaRPr lang="en-GB"/>
          </a:p>
        </p:txBody>
      </p:sp>
    </p:spTree>
    <p:extLst>
      <p:ext uri="{BB962C8B-B14F-4D97-AF65-F5344CB8AC3E}">
        <p14:creationId xmlns:p14="http://schemas.microsoft.com/office/powerpoint/2010/main" val="2085034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F355FE2-911C-4144-B4E1-EE9053BED533}" type="datetimeFigureOut">
              <a:rPr lang="en-GB" smtClean="0"/>
              <a:t>13/02/2021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0A9B40D-528A-410D-81F2-48349E4F3C5A}" type="slidenum">
              <a:rPr lang="en-GB" smtClean="0"/>
              <a:t>‹#›</a:t>
            </a:fld>
            <a:endParaRPr lang="en-GB"/>
          </a:p>
        </p:txBody>
      </p:sp>
    </p:spTree>
    <p:extLst>
      <p:ext uri="{BB962C8B-B14F-4D97-AF65-F5344CB8AC3E}">
        <p14:creationId xmlns:p14="http://schemas.microsoft.com/office/powerpoint/2010/main" val="106514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355FE2-911C-4144-B4E1-EE9053BED533}" type="datetimeFigureOut">
              <a:rPr lang="en-GB" smtClean="0"/>
              <a:t>13/02/2021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0A9B40D-528A-410D-81F2-48349E4F3C5A}" type="slidenum">
              <a:rPr lang="en-GB" smtClean="0"/>
              <a:t>‹#›</a:t>
            </a:fld>
            <a:endParaRPr lang="en-GB"/>
          </a:p>
        </p:txBody>
      </p:sp>
    </p:spTree>
    <p:extLst>
      <p:ext uri="{BB962C8B-B14F-4D97-AF65-F5344CB8AC3E}">
        <p14:creationId xmlns:p14="http://schemas.microsoft.com/office/powerpoint/2010/main" val="1151506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F355FE2-911C-4144-B4E1-EE9053BED533}" type="datetimeFigureOut">
              <a:rPr lang="en-GB" smtClean="0"/>
              <a:t>13/02/2021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0A9B40D-528A-410D-81F2-48349E4F3C5A}" type="slidenum">
              <a:rPr lang="en-GB" smtClean="0"/>
              <a:t>‹#›</a:t>
            </a:fld>
            <a:endParaRPr lang="en-GB"/>
          </a:p>
        </p:txBody>
      </p:sp>
    </p:spTree>
    <p:extLst>
      <p:ext uri="{BB962C8B-B14F-4D97-AF65-F5344CB8AC3E}">
        <p14:creationId xmlns:p14="http://schemas.microsoft.com/office/powerpoint/2010/main" val="3317931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F355FE2-911C-4144-B4E1-EE9053BED533}" type="datetimeFigureOut">
              <a:rPr lang="en-GB" smtClean="0"/>
              <a:t>13/02/2021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0A9B40D-528A-410D-81F2-48349E4F3C5A}" type="slidenum">
              <a:rPr lang="en-GB" smtClean="0"/>
              <a:t>‹#›</a:t>
            </a:fld>
            <a:endParaRPr lang="en-GB"/>
          </a:p>
        </p:txBody>
      </p:sp>
    </p:spTree>
    <p:extLst>
      <p:ext uri="{BB962C8B-B14F-4D97-AF65-F5344CB8AC3E}">
        <p14:creationId xmlns:p14="http://schemas.microsoft.com/office/powerpoint/2010/main" val="603457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355FE2-911C-4144-B4E1-EE9053BED533}" type="datetimeFigureOut">
              <a:rPr lang="en-GB" smtClean="0"/>
              <a:t>13/02/2021</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A9B40D-528A-410D-81F2-48349E4F3C5A}" type="slidenum">
              <a:rPr lang="en-GB" smtClean="0"/>
              <a:t>‹#›</a:t>
            </a:fld>
            <a:endParaRPr lang="en-GB"/>
          </a:p>
        </p:txBody>
      </p:sp>
    </p:spTree>
    <p:extLst>
      <p:ext uri="{BB962C8B-B14F-4D97-AF65-F5344CB8AC3E}">
        <p14:creationId xmlns:p14="http://schemas.microsoft.com/office/powerpoint/2010/main" val="15749583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erson sitting at a table&#10;&#10;Description automatically generated">
            <a:extLst>
              <a:ext uri="{FF2B5EF4-FFF2-40B4-BE49-F238E27FC236}">
                <a16:creationId xmlns:a16="http://schemas.microsoft.com/office/drawing/2014/main" id="{E5B279C8-4C4C-4150-BFAB-534EF34F04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5418" y="1411551"/>
            <a:ext cx="7291525" cy="4101482"/>
          </a:xfrm>
          <a:prstGeom prst="rect">
            <a:avLst/>
          </a:prstGeom>
        </p:spPr>
      </p:pic>
      <p:sp>
        <p:nvSpPr>
          <p:cNvPr id="2" name="Title 1">
            <a:extLst>
              <a:ext uri="{FF2B5EF4-FFF2-40B4-BE49-F238E27FC236}">
                <a16:creationId xmlns:a16="http://schemas.microsoft.com/office/drawing/2014/main" id="{E8DBFD97-46E0-4AC8-8B11-A671708EC6E3}"/>
              </a:ext>
            </a:extLst>
          </p:cNvPr>
          <p:cNvSpPr>
            <a:spLocks noGrp="1"/>
          </p:cNvSpPr>
          <p:nvPr>
            <p:ph type="ctrTitle"/>
          </p:nvPr>
        </p:nvSpPr>
        <p:spPr>
          <a:xfrm>
            <a:off x="985418" y="1411552"/>
            <a:ext cx="3195965" cy="2379213"/>
          </a:xfrm>
        </p:spPr>
        <p:txBody>
          <a:bodyPr>
            <a:normAutofit fontScale="90000"/>
          </a:bodyPr>
          <a:lstStyle/>
          <a:p>
            <a:pPr algn="l"/>
            <a:r>
              <a:rPr lang="en-GB" b="1" dirty="0">
                <a:solidFill>
                  <a:srgbClr val="FFFF00"/>
                </a:solidFill>
              </a:rPr>
              <a:t>Week 15:</a:t>
            </a:r>
            <a:br>
              <a:rPr lang="en-GB" b="1" dirty="0">
                <a:solidFill>
                  <a:srgbClr val="FFFF00"/>
                </a:solidFill>
              </a:rPr>
            </a:br>
            <a:r>
              <a:rPr lang="en-GB" b="1" dirty="0" err="1">
                <a:solidFill>
                  <a:srgbClr val="FFFF00"/>
                </a:solidFill>
              </a:rPr>
              <a:t>Qohelet’s</a:t>
            </a:r>
            <a:br>
              <a:rPr lang="en-GB" b="1" dirty="0">
                <a:solidFill>
                  <a:srgbClr val="FFFF00"/>
                </a:solidFill>
              </a:rPr>
            </a:br>
            <a:r>
              <a:rPr lang="en-GB" b="1" dirty="0">
                <a:solidFill>
                  <a:srgbClr val="FFFF00"/>
                </a:solidFill>
              </a:rPr>
              <a:t>advice</a:t>
            </a:r>
          </a:p>
        </p:txBody>
      </p:sp>
    </p:spTree>
    <p:extLst>
      <p:ext uri="{BB962C8B-B14F-4D97-AF65-F5344CB8AC3E}">
        <p14:creationId xmlns:p14="http://schemas.microsoft.com/office/powerpoint/2010/main" val="184709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EF84554-BADE-47AC-A162-78505FD0CF82}"/>
              </a:ext>
            </a:extLst>
          </p:cNvPr>
          <p:cNvSpPr txBox="1"/>
          <p:nvPr/>
        </p:nvSpPr>
        <p:spPr>
          <a:xfrm>
            <a:off x="1145220" y="1207363"/>
            <a:ext cx="7421732" cy="5386090"/>
          </a:xfrm>
          <a:prstGeom prst="rect">
            <a:avLst/>
          </a:prstGeom>
          <a:noFill/>
        </p:spPr>
        <p:txBody>
          <a:bodyPr wrap="square" rtlCol="0">
            <a:spAutoFit/>
          </a:bodyPr>
          <a:lstStyle/>
          <a:p>
            <a:r>
              <a:rPr lang="en-GB" sz="2000" b="1" dirty="0"/>
              <a:t>Fourth wise (?) sayings	Chapter 7</a:t>
            </a:r>
          </a:p>
          <a:p>
            <a:endParaRPr lang="en-GB" b="1" dirty="0"/>
          </a:p>
          <a:p>
            <a:r>
              <a:rPr lang="en-GB" b="1" i="1" dirty="0"/>
              <a:t>Oh dear.  They CAN’T enjoy …   Now what?</a:t>
            </a:r>
          </a:p>
          <a:p>
            <a:endParaRPr lang="en-GB" b="1" dirty="0"/>
          </a:p>
          <a:p>
            <a:pPr algn="just"/>
            <a:r>
              <a:rPr lang="en-GB" sz="1800" b="1" dirty="0" err="1">
                <a:effectLst/>
                <a:ea typeface="Calibri" panose="020F0502020204030204" pitchFamily="34" charset="0"/>
              </a:rPr>
              <a:t>Qohelet’s</a:t>
            </a:r>
            <a:r>
              <a:rPr lang="en-GB" b="1" dirty="0">
                <a:ea typeface="Calibri" panose="020F0502020204030204" pitchFamily="34" charset="0"/>
              </a:rPr>
              <a:t> somewhat circuitous </a:t>
            </a:r>
            <a:r>
              <a:rPr lang="en-GB" sz="1800" b="1" dirty="0">
                <a:effectLst/>
                <a:ea typeface="Calibri" panose="020F0502020204030204" pitchFamily="34" charset="0"/>
              </a:rPr>
              <a:t>advice follows in chapter 7 . . .</a:t>
            </a:r>
          </a:p>
          <a:p>
            <a:pPr algn="just"/>
            <a:endParaRPr lang="en-GB" b="1" dirty="0">
              <a:ea typeface="Calibri" panose="020F0502020204030204" pitchFamily="34" charset="0"/>
            </a:endParaRPr>
          </a:p>
          <a:p>
            <a:pPr algn="just"/>
            <a:r>
              <a:rPr lang="en-GB" b="1" dirty="0">
                <a:ea typeface="Calibri" panose="020F0502020204030204" pitchFamily="34" charset="0"/>
              </a:rPr>
              <a:t>9: 		Don’t get angry quickly</a:t>
            </a:r>
          </a:p>
          <a:p>
            <a:pPr algn="just"/>
            <a:r>
              <a:rPr lang="en-GB" b="1" dirty="0">
                <a:ea typeface="Calibri" panose="020F0502020204030204" pitchFamily="34" charset="0"/>
              </a:rPr>
              <a:t>13:		Consider the work of God . . .</a:t>
            </a:r>
          </a:p>
          <a:p>
            <a:pPr algn="just"/>
            <a:r>
              <a:rPr lang="en-GB" b="1" dirty="0">
                <a:ea typeface="Calibri" panose="020F0502020204030204" pitchFamily="34" charset="0"/>
              </a:rPr>
              <a:t>15: 		In my pointless life I’ve seen everything</a:t>
            </a:r>
          </a:p>
          <a:p>
            <a:pPr algn="just"/>
            <a:r>
              <a:rPr lang="en-GB" sz="1800" b="1" dirty="0">
                <a:effectLst/>
                <a:ea typeface="Calibri" panose="020F0502020204030204" pitchFamily="34" charset="0"/>
              </a:rPr>
              <a:t>16-17:	So don’t be overly righteous or wise; why should you disappoint 		yourself? But don’t be overly wicked, and don’t be foolish; why 		should you die before your time?</a:t>
            </a:r>
          </a:p>
          <a:p>
            <a:pPr algn="just"/>
            <a:r>
              <a:rPr lang="en-GB" b="1" dirty="0">
                <a:ea typeface="Calibri" panose="020F0502020204030204" pitchFamily="34" charset="0"/>
              </a:rPr>
              <a:t>18		</a:t>
            </a:r>
            <a:r>
              <a:rPr lang="en-GB" sz="1800" b="1" dirty="0">
                <a:effectLst/>
                <a:ea typeface="Calibri" panose="020F0502020204030204" pitchFamily="34" charset="0"/>
              </a:rPr>
              <a:t>Don’t grasp just one of these rules; take hold of the other as 			well; for he who is in fear of God will live by both of them.</a:t>
            </a:r>
            <a:endParaRPr lang="en-GB" b="1" dirty="0">
              <a:ea typeface="Calibri" panose="020F0502020204030204" pitchFamily="34" charset="0"/>
            </a:endParaRPr>
          </a:p>
          <a:p>
            <a:pPr algn="just"/>
            <a:r>
              <a:rPr lang="en-GB" sz="1800" b="1" dirty="0">
                <a:effectLst/>
                <a:ea typeface="Calibri" panose="020F0502020204030204" pitchFamily="34" charset="0"/>
              </a:rPr>
              <a:t> </a:t>
            </a:r>
          </a:p>
          <a:p>
            <a:pPr algn="just"/>
            <a:r>
              <a:rPr lang="en-GB" b="1" dirty="0">
                <a:ea typeface="Calibri" panose="020F0502020204030204" pitchFamily="34" charset="0"/>
              </a:rPr>
              <a:t>[Oh dear, this isn’t getting </a:t>
            </a:r>
            <a:r>
              <a:rPr lang="en-GB" b="1" dirty="0" err="1">
                <a:ea typeface="Calibri" panose="020F0502020204030204" pitchFamily="34" charset="0"/>
              </a:rPr>
              <a:t>Qohelet</a:t>
            </a:r>
            <a:r>
              <a:rPr lang="en-GB" b="1" dirty="0">
                <a:ea typeface="Calibri" panose="020F0502020204030204" pitchFamily="34" charset="0"/>
              </a:rPr>
              <a:t> very far.  He’s going to investigate further…]</a:t>
            </a:r>
          </a:p>
          <a:p>
            <a:pPr algn="just"/>
            <a:endParaRPr lang="en-GB" sz="1800" b="1" dirty="0">
              <a:effectLst/>
              <a:ea typeface="Calibri" panose="020F0502020204030204" pitchFamily="34" charset="0"/>
            </a:endParaRPr>
          </a:p>
          <a:p>
            <a:pPr algn="just"/>
            <a:endParaRPr lang="en-GB" b="1" i="1" dirty="0">
              <a:solidFill>
                <a:srgbClr val="00B050"/>
              </a:solidFill>
            </a:endParaRPr>
          </a:p>
        </p:txBody>
      </p:sp>
    </p:spTree>
    <p:extLst>
      <p:ext uri="{BB962C8B-B14F-4D97-AF65-F5344CB8AC3E}">
        <p14:creationId xmlns:p14="http://schemas.microsoft.com/office/powerpoint/2010/main" val="3700876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EF84554-BADE-47AC-A162-78505FD0CF82}"/>
              </a:ext>
            </a:extLst>
          </p:cNvPr>
          <p:cNvSpPr txBox="1"/>
          <p:nvPr/>
        </p:nvSpPr>
        <p:spPr>
          <a:xfrm>
            <a:off x="1145220" y="1207363"/>
            <a:ext cx="7421732" cy="1508105"/>
          </a:xfrm>
          <a:prstGeom prst="rect">
            <a:avLst/>
          </a:prstGeom>
          <a:noFill/>
        </p:spPr>
        <p:txBody>
          <a:bodyPr wrap="square" rtlCol="0">
            <a:spAutoFit/>
          </a:bodyPr>
          <a:lstStyle/>
          <a:p>
            <a:r>
              <a:rPr lang="en-GB" sz="2000" b="1" dirty="0"/>
              <a:t>Fifth situation - Chapter 7</a:t>
            </a:r>
          </a:p>
          <a:p>
            <a:pPr algn="just"/>
            <a:endParaRPr lang="en-GB" b="1" dirty="0"/>
          </a:p>
          <a:p>
            <a:pPr algn="just"/>
            <a:r>
              <a:rPr lang="en-GB" sz="1800" b="1" dirty="0">
                <a:ea typeface="Calibri" panose="020F0502020204030204" pitchFamily="34" charset="0"/>
              </a:rPr>
              <a:t>25:		So I turned myself and my thoughts to know, search out and seek 		wisdom and the reasons behind things, also to know how foolish it 		is to be wicked and stupid to act like a fool</a:t>
            </a:r>
          </a:p>
        </p:txBody>
      </p:sp>
    </p:spTree>
    <p:extLst>
      <p:ext uri="{BB962C8B-B14F-4D97-AF65-F5344CB8AC3E}">
        <p14:creationId xmlns:p14="http://schemas.microsoft.com/office/powerpoint/2010/main" val="617901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EF84554-BADE-47AC-A162-78505FD0CF82}"/>
              </a:ext>
            </a:extLst>
          </p:cNvPr>
          <p:cNvSpPr txBox="1"/>
          <p:nvPr/>
        </p:nvSpPr>
        <p:spPr>
          <a:xfrm>
            <a:off x="1145220" y="1207363"/>
            <a:ext cx="7421732" cy="2062103"/>
          </a:xfrm>
          <a:prstGeom prst="rect">
            <a:avLst/>
          </a:prstGeom>
          <a:noFill/>
        </p:spPr>
        <p:txBody>
          <a:bodyPr wrap="square" rtlCol="0">
            <a:spAutoFit/>
          </a:bodyPr>
          <a:lstStyle/>
          <a:p>
            <a:r>
              <a:rPr lang="en-GB" sz="2000" b="1" dirty="0"/>
              <a:t>Fifth wise saying </a:t>
            </a:r>
          </a:p>
          <a:p>
            <a:endParaRPr lang="en-GB" b="1" dirty="0"/>
          </a:p>
          <a:p>
            <a:pPr algn="just"/>
            <a:r>
              <a:rPr lang="en-GB" sz="1800" b="1" dirty="0">
                <a:ea typeface="Calibri" panose="020F0502020204030204" pitchFamily="34" charset="0"/>
              </a:rPr>
              <a:t>7:29: 	This is the only thing I have found, that God made human 				beings upright, but they have devised many schemes.</a:t>
            </a:r>
          </a:p>
          <a:p>
            <a:pPr algn="just"/>
            <a:endParaRPr lang="en-GB" b="1" dirty="0">
              <a:effectLst/>
              <a:ea typeface="Calibri" panose="020F0502020204030204" pitchFamily="34" charset="0"/>
            </a:endParaRPr>
          </a:p>
          <a:p>
            <a:pPr algn="just"/>
            <a:r>
              <a:rPr lang="en-GB" sz="1800" b="1" dirty="0">
                <a:ea typeface="Calibri" panose="020F0502020204030204" pitchFamily="34" charset="0"/>
              </a:rPr>
              <a:t>		[</a:t>
            </a:r>
            <a:r>
              <a:rPr lang="en-GB" sz="1800" b="1" dirty="0" err="1">
                <a:ea typeface="Calibri" panose="020F0502020204030204" pitchFamily="34" charset="0"/>
              </a:rPr>
              <a:t>Msg</a:t>
            </a:r>
            <a:r>
              <a:rPr lang="en-GB" sz="1800" b="1" dirty="0">
                <a:ea typeface="Calibri" panose="020F0502020204030204" pitchFamily="34" charset="0"/>
              </a:rPr>
              <a:t>:   . . . But we’re the ones who have made a mess of things]</a:t>
            </a:r>
            <a:endParaRPr lang="en-GB" sz="1800" b="1" dirty="0">
              <a:effectLst/>
              <a:ea typeface="Calibri" panose="020F0502020204030204" pitchFamily="34" charset="0"/>
            </a:endParaRPr>
          </a:p>
          <a:p>
            <a:pPr algn="just"/>
            <a:endParaRPr lang="en-GB" b="1" i="1" dirty="0">
              <a:solidFill>
                <a:srgbClr val="00B050"/>
              </a:solidFill>
            </a:endParaRPr>
          </a:p>
        </p:txBody>
      </p:sp>
    </p:spTree>
    <p:extLst>
      <p:ext uri="{BB962C8B-B14F-4D97-AF65-F5344CB8AC3E}">
        <p14:creationId xmlns:p14="http://schemas.microsoft.com/office/powerpoint/2010/main" val="3586623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EF84554-BADE-47AC-A162-78505FD0CF82}"/>
              </a:ext>
            </a:extLst>
          </p:cNvPr>
          <p:cNvSpPr txBox="1"/>
          <p:nvPr/>
        </p:nvSpPr>
        <p:spPr>
          <a:xfrm>
            <a:off x="1145220" y="1207363"/>
            <a:ext cx="7421732" cy="5232202"/>
          </a:xfrm>
          <a:prstGeom prst="rect">
            <a:avLst/>
          </a:prstGeom>
          <a:noFill/>
        </p:spPr>
        <p:txBody>
          <a:bodyPr wrap="square" rtlCol="0">
            <a:spAutoFit/>
          </a:bodyPr>
          <a:lstStyle/>
          <a:p>
            <a:r>
              <a:rPr lang="en-GB" sz="2000" b="1" dirty="0"/>
              <a:t>Sixth situation - Chapter 8</a:t>
            </a:r>
          </a:p>
          <a:p>
            <a:endParaRPr lang="en-GB" b="1" dirty="0"/>
          </a:p>
          <a:p>
            <a:r>
              <a:rPr lang="en-GB" b="1" dirty="0"/>
              <a:t>		. . . (</a:t>
            </a:r>
            <a:r>
              <a:rPr lang="en-GB" b="1" dirty="0" err="1"/>
              <a:t>Qohelet</a:t>
            </a:r>
            <a:r>
              <a:rPr lang="en-GB" b="1" dirty="0"/>
              <a:t> make various comments and concludes) . . .   </a:t>
            </a:r>
          </a:p>
          <a:p>
            <a:r>
              <a:rPr lang="en-GB" b="1" dirty="0"/>
              <a:t>9 on: 	All this have I seen as I applied my mind</a:t>
            </a:r>
          </a:p>
          <a:p>
            <a:r>
              <a:rPr lang="en-GB" b="1" dirty="0"/>
              <a:t>	 	The wicked get buried, the upright get forgotten</a:t>
            </a:r>
          </a:p>
          <a:p>
            <a:r>
              <a:rPr lang="en-GB" b="1" dirty="0"/>
              <a:t>	 	Punishment isn’t carried out</a:t>
            </a:r>
          </a:p>
          <a:p>
            <a:r>
              <a:rPr lang="en-GB" b="1" dirty="0"/>
              <a:t>	 	The Big Bad Sinner lives a long life</a:t>
            </a:r>
          </a:p>
          <a:p>
            <a:r>
              <a:rPr lang="en-GB" b="1" dirty="0"/>
              <a:t>BUT</a:t>
            </a:r>
          </a:p>
          <a:p>
            <a:r>
              <a:rPr lang="en-GB" b="1" dirty="0"/>
              <a:t>13: 		Things will not go well with the wicked</a:t>
            </a:r>
          </a:p>
          <a:p>
            <a:endParaRPr lang="en-GB" b="1" dirty="0"/>
          </a:p>
          <a:p>
            <a:r>
              <a:rPr lang="en-GB" b="1" dirty="0"/>
              <a:t>BUT 		Things happen to the righteous as if they were wicked</a:t>
            </a:r>
          </a:p>
          <a:p>
            <a:r>
              <a:rPr lang="en-GB" b="1" dirty="0"/>
              <a:t>	 	and things happen to the wicked as if they were good</a:t>
            </a:r>
          </a:p>
          <a:p>
            <a:endParaRPr lang="en-GB" b="1" dirty="0"/>
          </a:p>
          <a:p>
            <a:pPr algn="ctr"/>
            <a:r>
              <a:rPr lang="en-GB" sz="2000" b="1" i="1" dirty="0" err="1">
                <a:solidFill>
                  <a:srgbClr val="CC0099"/>
                </a:solidFill>
              </a:rPr>
              <a:t>Qohelet</a:t>
            </a:r>
            <a:r>
              <a:rPr lang="en-GB" sz="2000" b="1" i="1" dirty="0">
                <a:solidFill>
                  <a:srgbClr val="CC0099"/>
                </a:solidFill>
              </a:rPr>
              <a:t> states that this is </a:t>
            </a:r>
          </a:p>
          <a:p>
            <a:pPr algn="ctr"/>
            <a:r>
              <a:rPr lang="en-GB" sz="2400" b="1" i="1" dirty="0">
                <a:solidFill>
                  <a:srgbClr val="CC0099"/>
                </a:solidFill>
              </a:rPr>
              <a:t>INCOMPREHENSIBLE !!</a:t>
            </a:r>
          </a:p>
          <a:p>
            <a:pPr algn="ctr"/>
            <a:r>
              <a:rPr lang="en-GB" sz="3600" b="1" i="1" dirty="0">
                <a:solidFill>
                  <a:srgbClr val="CC0099"/>
                </a:solidFill>
              </a:rPr>
              <a:t>OUTRAGEOUS !!!!</a:t>
            </a:r>
          </a:p>
          <a:p>
            <a:endParaRPr lang="en-GB" b="1" dirty="0"/>
          </a:p>
        </p:txBody>
      </p:sp>
    </p:spTree>
    <p:extLst>
      <p:ext uri="{BB962C8B-B14F-4D97-AF65-F5344CB8AC3E}">
        <p14:creationId xmlns:p14="http://schemas.microsoft.com/office/powerpoint/2010/main" val="1830651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EF84554-BADE-47AC-A162-78505FD0CF82}"/>
              </a:ext>
            </a:extLst>
          </p:cNvPr>
          <p:cNvSpPr txBox="1"/>
          <p:nvPr/>
        </p:nvSpPr>
        <p:spPr>
          <a:xfrm>
            <a:off x="1145220" y="1207363"/>
            <a:ext cx="7421732" cy="4001095"/>
          </a:xfrm>
          <a:prstGeom prst="rect">
            <a:avLst/>
          </a:prstGeom>
          <a:noFill/>
        </p:spPr>
        <p:txBody>
          <a:bodyPr wrap="square" rtlCol="0">
            <a:spAutoFit/>
          </a:bodyPr>
          <a:lstStyle/>
          <a:p>
            <a:r>
              <a:rPr lang="en-GB" sz="2000" b="1" dirty="0"/>
              <a:t>Sixth wise saying - Chapter 8</a:t>
            </a:r>
          </a:p>
          <a:p>
            <a:pPr algn="just"/>
            <a:endParaRPr lang="en-GB" b="1" dirty="0">
              <a:solidFill>
                <a:srgbClr val="FF0000"/>
              </a:solidFill>
              <a:ea typeface="Times New Roman" panose="02020603050405020304" pitchFamily="18" charset="0"/>
            </a:endParaRPr>
          </a:p>
          <a:p>
            <a:pPr algn="just"/>
            <a:r>
              <a:rPr lang="en-GB" b="1" dirty="0">
                <a:ea typeface="Times New Roman" panose="02020603050405020304" pitchFamily="18" charset="0"/>
              </a:rPr>
              <a:t>. . . but I’m going to keep calm and carry on . . .</a:t>
            </a:r>
          </a:p>
          <a:p>
            <a:pPr algn="just"/>
            <a:endParaRPr lang="en-GB" b="1" dirty="0">
              <a:solidFill>
                <a:srgbClr val="FF0000"/>
              </a:solidFill>
              <a:ea typeface="Times New Roman" panose="02020603050405020304" pitchFamily="18" charset="0"/>
            </a:endParaRPr>
          </a:p>
          <a:p>
            <a:pPr algn="just"/>
            <a:r>
              <a:rPr lang="en-GB" sz="1800" b="1" dirty="0">
                <a:solidFill>
                  <a:srgbClr val="FF0000"/>
                </a:solidFill>
                <a:effectLst/>
                <a:ea typeface="Times New Roman" panose="02020603050405020304" pitchFamily="18" charset="0"/>
              </a:rPr>
              <a:t>15:	So I recommend enjoyment — a person can do nothing better under 	the sun than eat, drink and enjoy himself; this is what should 	accompany him as he does his work for as long as God gives him to live 	under the sun.</a:t>
            </a:r>
          </a:p>
          <a:p>
            <a:pPr algn="just"/>
            <a:endParaRPr lang="en-GB" b="1" dirty="0">
              <a:solidFill>
                <a:srgbClr val="FF0000"/>
              </a:solidFill>
              <a:ea typeface="Times New Roman" panose="02020603050405020304" pitchFamily="18" charset="0"/>
            </a:endParaRPr>
          </a:p>
          <a:p>
            <a:pPr algn="just"/>
            <a:r>
              <a:rPr lang="en-GB" sz="1800" b="1" dirty="0">
                <a:solidFill>
                  <a:srgbClr val="FF0000"/>
                </a:solidFill>
                <a:effectLst/>
                <a:ea typeface="Times New Roman" panose="02020603050405020304" pitchFamily="18" charset="0"/>
              </a:rPr>
              <a:t>16:	It is impossible to grasp all the activity that is taking place under the  	sun . . . Even if a wise person thinks he knows it, he still won’t be able 	to grasp it.</a:t>
            </a:r>
            <a:r>
              <a:rPr lang="en-GB" sz="1600" b="1" dirty="0">
                <a:solidFill>
                  <a:srgbClr val="FF0000"/>
                </a:solidFill>
                <a:effectLst/>
                <a:ea typeface="Times New Roman" panose="02020603050405020304" pitchFamily="18" charset="0"/>
              </a:rPr>
              <a:t> </a:t>
            </a:r>
            <a:endParaRPr lang="en-GB" sz="1800" b="1" dirty="0">
              <a:solidFill>
                <a:srgbClr val="FF0000"/>
              </a:solidFill>
              <a:effectLst/>
              <a:ea typeface="Times New Roman" panose="02020603050405020304" pitchFamily="18" charset="0"/>
            </a:endParaRPr>
          </a:p>
          <a:p>
            <a:pPr algn="just"/>
            <a:endParaRPr lang="en-GB" sz="1800" b="1" dirty="0">
              <a:solidFill>
                <a:srgbClr val="000000"/>
              </a:solidFill>
              <a:effectLst/>
              <a:ea typeface="Calibri" panose="020F0502020204030204" pitchFamily="34" charset="0"/>
            </a:endParaRPr>
          </a:p>
          <a:p>
            <a:pPr algn="just"/>
            <a:r>
              <a:rPr lang="en-GB" sz="1800" b="1" dirty="0">
                <a:solidFill>
                  <a:srgbClr val="FF0000"/>
                </a:solidFill>
                <a:effectLst/>
                <a:ea typeface="Calibri" panose="020F0502020204030204" pitchFamily="34" charset="0"/>
              </a:rPr>
              <a:t> </a:t>
            </a:r>
          </a:p>
        </p:txBody>
      </p:sp>
    </p:spTree>
    <p:extLst>
      <p:ext uri="{BB962C8B-B14F-4D97-AF65-F5344CB8AC3E}">
        <p14:creationId xmlns:p14="http://schemas.microsoft.com/office/powerpoint/2010/main" val="2338900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EF84554-BADE-47AC-A162-78505FD0CF82}"/>
              </a:ext>
            </a:extLst>
          </p:cNvPr>
          <p:cNvSpPr txBox="1"/>
          <p:nvPr/>
        </p:nvSpPr>
        <p:spPr>
          <a:xfrm>
            <a:off x="1109709" y="606332"/>
            <a:ext cx="7421732" cy="3447098"/>
          </a:xfrm>
          <a:prstGeom prst="rect">
            <a:avLst/>
          </a:prstGeom>
          <a:noFill/>
        </p:spPr>
        <p:txBody>
          <a:bodyPr wrap="square" rtlCol="0">
            <a:spAutoFit/>
          </a:bodyPr>
          <a:lstStyle/>
          <a:p>
            <a:r>
              <a:rPr lang="en-GB" sz="2000" b="1" dirty="0"/>
              <a:t>Seventh situation - Chapter 9</a:t>
            </a:r>
          </a:p>
          <a:p>
            <a:pPr algn="just"/>
            <a:endParaRPr lang="en-GB" b="1" dirty="0"/>
          </a:p>
          <a:p>
            <a:pPr algn="just"/>
            <a:r>
              <a:rPr lang="en-GB" b="1" dirty="0">
                <a:solidFill>
                  <a:srgbClr val="000000"/>
                </a:solidFill>
                <a:ea typeface="Calibri" panose="020F0502020204030204" pitchFamily="34" charset="0"/>
              </a:rPr>
              <a:t>9:1-3	</a:t>
            </a:r>
            <a:r>
              <a:rPr lang="en-GB" sz="1800" b="1" dirty="0">
                <a:solidFill>
                  <a:srgbClr val="000000"/>
                </a:solidFill>
                <a:effectLst/>
                <a:ea typeface="Calibri" panose="020F0502020204030204" pitchFamily="34" charset="0"/>
              </a:rPr>
              <a:t>I applied myself to all of this, sifted through it and concluded that 		the righteous and the wise, along with their deeds, are in God’s 		hands — a person cannot know whether these people and deeds 		will be rewarded with love or with hatred; all options are open. 		Anything can happen to anyone; the same thing can happen to the 		righteous as to the wicked, to the good and clean and to the 			unclean … </a:t>
            </a:r>
          </a:p>
          <a:p>
            <a:pPr algn="just"/>
            <a:r>
              <a:rPr lang="en-GB" b="1" dirty="0">
                <a:solidFill>
                  <a:srgbClr val="000000"/>
                </a:solidFill>
                <a:ea typeface="Calibri" panose="020F0502020204030204" pitchFamily="34" charset="0"/>
              </a:rPr>
              <a:t>		</a:t>
            </a:r>
            <a:r>
              <a:rPr lang="en-GB" sz="1800" b="1" dirty="0">
                <a:solidFill>
                  <a:srgbClr val="FF0000"/>
                </a:solidFill>
                <a:effectLst/>
                <a:ea typeface="Calibri" panose="020F0502020204030204" pitchFamily="34" charset="0"/>
              </a:rPr>
              <a:t>This is another evil among all those done under the sun, 				that </a:t>
            </a:r>
            <a:r>
              <a:rPr lang="en-GB" sz="1800" b="1" u="sng" dirty="0">
                <a:solidFill>
                  <a:srgbClr val="FF0000"/>
                </a:solidFill>
                <a:effectLst/>
                <a:ea typeface="Calibri" panose="020F0502020204030204" pitchFamily="34" charset="0"/>
              </a:rPr>
              <a:t>the same events can occur to anyone</a:t>
            </a:r>
            <a:r>
              <a:rPr lang="en-GB" sz="1800" b="1" dirty="0">
                <a:solidFill>
                  <a:srgbClr val="FF0000"/>
                </a:solidFill>
                <a:effectLst/>
                <a:ea typeface="Calibri" panose="020F0502020204030204" pitchFamily="34" charset="0"/>
              </a:rPr>
              <a:t>.</a:t>
            </a:r>
            <a:endParaRPr lang="en-GB" b="1" dirty="0">
              <a:solidFill>
                <a:srgbClr val="FF0000"/>
              </a:solidFill>
              <a:ea typeface="Calibri" panose="020F0502020204030204" pitchFamily="34" charset="0"/>
            </a:endParaRPr>
          </a:p>
          <a:p>
            <a:pPr algn="just"/>
            <a:endParaRPr lang="en-GB" b="1" dirty="0">
              <a:solidFill>
                <a:srgbClr val="000000"/>
              </a:solidFill>
              <a:ea typeface="Calibri" panose="020F0502020204030204" pitchFamily="34" charset="0"/>
            </a:endParaRPr>
          </a:p>
        </p:txBody>
      </p:sp>
    </p:spTree>
    <p:extLst>
      <p:ext uri="{BB962C8B-B14F-4D97-AF65-F5344CB8AC3E}">
        <p14:creationId xmlns:p14="http://schemas.microsoft.com/office/powerpoint/2010/main" val="21431015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EF84554-BADE-47AC-A162-78505FD0CF82}"/>
              </a:ext>
            </a:extLst>
          </p:cNvPr>
          <p:cNvSpPr txBox="1"/>
          <p:nvPr/>
        </p:nvSpPr>
        <p:spPr>
          <a:xfrm>
            <a:off x="1109709" y="597455"/>
            <a:ext cx="7146524" cy="3170099"/>
          </a:xfrm>
          <a:prstGeom prst="rect">
            <a:avLst/>
          </a:prstGeom>
          <a:noFill/>
        </p:spPr>
        <p:txBody>
          <a:bodyPr wrap="square" rtlCol="0">
            <a:spAutoFit/>
          </a:bodyPr>
          <a:lstStyle/>
          <a:p>
            <a:r>
              <a:rPr lang="en-GB" sz="2000" b="1" dirty="0"/>
              <a:t>Seventh wise saying</a:t>
            </a:r>
          </a:p>
          <a:p>
            <a:pPr algn="just"/>
            <a:endParaRPr lang="en-GB" b="1" dirty="0"/>
          </a:p>
          <a:p>
            <a:r>
              <a:rPr lang="en-GB" b="1" dirty="0">
                <a:solidFill>
                  <a:srgbClr val="000000"/>
                </a:solidFill>
                <a:ea typeface="Calibri" panose="020F0502020204030204" pitchFamily="34" charset="0"/>
              </a:rPr>
              <a:t>7:	</a:t>
            </a:r>
            <a:r>
              <a:rPr lang="en-GB" sz="1800" b="1" dirty="0">
                <a:solidFill>
                  <a:srgbClr val="000000"/>
                </a:solidFill>
                <a:effectLst/>
                <a:ea typeface="Times New Roman" panose="02020603050405020304" pitchFamily="18" charset="0"/>
              </a:rPr>
              <a:t>So go, </a:t>
            </a:r>
            <a:r>
              <a:rPr lang="en-GB" sz="1800" b="1" dirty="0">
                <a:solidFill>
                  <a:srgbClr val="FF0000"/>
                </a:solidFill>
                <a:effectLst/>
                <a:ea typeface="Times New Roman" panose="02020603050405020304" pitchFamily="18" charset="0"/>
              </a:rPr>
              <a:t>eat your bread with joy, and drink your wine with a happy 		heart,</a:t>
            </a:r>
            <a:r>
              <a:rPr lang="en-GB" sz="1800" b="1" dirty="0">
                <a:solidFill>
                  <a:srgbClr val="000000"/>
                </a:solidFill>
                <a:effectLst/>
                <a:ea typeface="Times New Roman" panose="02020603050405020304" pitchFamily="18" charset="0"/>
              </a:rPr>
              <a:t> </a:t>
            </a:r>
            <a:r>
              <a:rPr lang="en-GB" sz="1800" b="1" dirty="0">
                <a:solidFill>
                  <a:srgbClr val="0070C0"/>
                </a:solidFill>
                <a:effectLst/>
                <a:ea typeface="Times New Roman" panose="02020603050405020304" pitchFamily="18" charset="0"/>
              </a:rPr>
              <a:t>for God has already accepted your deeds.</a:t>
            </a:r>
            <a:r>
              <a:rPr lang="en-GB" sz="1800" b="1" dirty="0">
                <a:solidFill>
                  <a:srgbClr val="000000"/>
                </a:solidFill>
                <a:effectLst/>
                <a:ea typeface="Times New Roman" panose="02020603050405020304" pitchFamily="18" charset="0"/>
              </a:rPr>
              <a:t> </a:t>
            </a:r>
          </a:p>
          <a:p>
            <a:endParaRPr lang="en-GB" b="1" dirty="0">
              <a:solidFill>
                <a:srgbClr val="000000"/>
              </a:solidFill>
              <a:ea typeface="Times New Roman" panose="02020603050405020304" pitchFamily="18" charset="0"/>
            </a:endParaRPr>
          </a:p>
          <a:p>
            <a:r>
              <a:rPr lang="en-GB" sz="1800" b="1" dirty="0">
                <a:solidFill>
                  <a:srgbClr val="000000"/>
                </a:solidFill>
                <a:effectLst/>
                <a:ea typeface="Times New Roman" panose="02020603050405020304" pitchFamily="18" charset="0"/>
              </a:rPr>
              <a:t>	Let your clothing always be white, and never fail to perfume your 	head. Enjoy life with the wife you have loved throughout your 		</a:t>
            </a:r>
            <a:r>
              <a:rPr lang="en-GB" sz="1800" b="1" i="1" dirty="0">
                <a:solidFill>
                  <a:srgbClr val="00B050"/>
                </a:solidFill>
                <a:effectLst/>
                <a:ea typeface="Times New Roman" panose="02020603050405020304" pitchFamily="18" charset="0"/>
              </a:rPr>
              <a:t>i</a:t>
            </a:r>
            <a:r>
              <a:rPr lang="en-GB" b="1" i="1" dirty="0">
                <a:solidFill>
                  <a:srgbClr val="00B050"/>
                </a:solidFill>
              </a:rPr>
              <a:t>ncomprehensible </a:t>
            </a:r>
            <a:r>
              <a:rPr lang="en-GB" sz="1800" b="1" dirty="0">
                <a:solidFill>
                  <a:srgbClr val="000000"/>
                </a:solidFill>
                <a:effectLst/>
                <a:ea typeface="Times New Roman" panose="02020603050405020304" pitchFamily="18" charset="0"/>
              </a:rPr>
              <a:t>life that he has given you under the sun . . . </a:t>
            </a:r>
          </a:p>
          <a:p>
            <a:r>
              <a:rPr lang="en-GB" b="1" dirty="0">
                <a:solidFill>
                  <a:srgbClr val="000000"/>
                </a:solidFill>
                <a:ea typeface="Times New Roman" panose="02020603050405020304" pitchFamily="18" charset="0"/>
              </a:rPr>
              <a:t>	</a:t>
            </a:r>
            <a:r>
              <a:rPr lang="en-GB" sz="1800" b="1" dirty="0">
                <a:solidFill>
                  <a:srgbClr val="000000"/>
                </a:solidFill>
                <a:effectLst/>
                <a:ea typeface="Times New Roman" panose="02020603050405020304" pitchFamily="18" charset="0"/>
              </a:rPr>
              <a:t>for that is your allotted portion in life . . . </a:t>
            </a:r>
          </a:p>
          <a:p>
            <a:endParaRPr lang="en-GB" b="1" dirty="0">
              <a:solidFill>
                <a:srgbClr val="000000"/>
              </a:solidFill>
              <a:ea typeface="Times New Roman" panose="02020603050405020304" pitchFamily="18" charset="0"/>
            </a:endParaRPr>
          </a:p>
          <a:p>
            <a:endParaRPr lang="en-GB" sz="1800" b="1" dirty="0">
              <a:solidFill>
                <a:srgbClr val="FF0000"/>
              </a:solidFill>
              <a:effectLst/>
              <a:ea typeface="Calibri" panose="020F0502020204030204" pitchFamily="34" charset="0"/>
            </a:endParaRPr>
          </a:p>
        </p:txBody>
      </p:sp>
    </p:spTree>
    <p:extLst>
      <p:ext uri="{BB962C8B-B14F-4D97-AF65-F5344CB8AC3E}">
        <p14:creationId xmlns:p14="http://schemas.microsoft.com/office/powerpoint/2010/main" val="34588173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EF84554-BADE-47AC-A162-78505FD0CF82}"/>
              </a:ext>
            </a:extLst>
          </p:cNvPr>
          <p:cNvSpPr txBox="1"/>
          <p:nvPr/>
        </p:nvSpPr>
        <p:spPr>
          <a:xfrm>
            <a:off x="1109709" y="597455"/>
            <a:ext cx="7421732" cy="5663089"/>
          </a:xfrm>
          <a:prstGeom prst="rect">
            <a:avLst/>
          </a:prstGeom>
          <a:noFill/>
        </p:spPr>
        <p:txBody>
          <a:bodyPr wrap="square" rtlCol="0">
            <a:spAutoFit/>
          </a:bodyPr>
          <a:lstStyle/>
          <a:p>
            <a:r>
              <a:rPr lang="en-GB" sz="2000" b="1" dirty="0"/>
              <a:t>Summary of the seven situations / wise sayings</a:t>
            </a:r>
          </a:p>
          <a:p>
            <a:pPr algn="just"/>
            <a:endParaRPr lang="en-GB" b="1" dirty="0"/>
          </a:p>
          <a:p>
            <a:pPr marL="342900" indent="-342900" algn="just">
              <a:buAutoNum type="arabicPeriod"/>
            </a:pPr>
            <a:r>
              <a:rPr lang="en-GB" b="1" dirty="0"/>
              <a:t>Everything is </a:t>
            </a:r>
            <a:r>
              <a:rPr lang="en-GB" b="1" dirty="0">
                <a:solidFill>
                  <a:srgbClr val="00B050"/>
                </a:solidFill>
              </a:rPr>
              <a:t>incomprehensible</a:t>
            </a:r>
            <a:r>
              <a:rPr lang="en-GB" b="1" dirty="0"/>
              <a:t> . . . So </a:t>
            </a:r>
            <a:r>
              <a:rPr lang="en-GB" sz="1800" b="1" dirty="0">
                <a:effectLst/>
                <a:ea typeface="Calibri" panose="020F0502020204030204" pitchFamily="34" charset="0"/>
              </a:rPr>
              <a:t>eat, drink and enjoy the good that results from [your] work. After all,</a:t>
            </a:r>
            <a:r>
              <a:rPr lang="en-GB" b="1" dirty="0"/>
              <a:t> </a:t>
            </a:r>
            <a:r>
              <a:rPr lang="en-GB" b="1" dirty="0">
                <a:solidFill>
                  <a:srgbClr val="0070C0"/>
                </a:solidFill>
              </a:rPr>
              <a:t>it’s all from God’s hand</a:t>
            </a:r>
          </a:p>
          <a:p>
            <a:pPr marL="342900" indent="-342900" algn="just">
              <a:buAutoNum type="arabicPeriod"/>
            </a:pPr>
            <a:r>
              <a:rPr lang="en-GB" b="1" dirty="0">
                <a:ea typeface="Calibri" panose="020F0502020204030204" pitchFamily="34" charset="0"/>
              </a:rPr>
              <a:t>E</a:t>
            </a:r>
            <a:r>
              <a:rPr lang="en-GB" b="1" dirty="0">
                <a:effectLst/>
                <a:ea typeface="Calibri" panose="020F0502020204030204" pitchFamily="34" charset="0"/>
              </a:rPr>
              <a:t>veryone can eat and drink and enjoy the good that results from all their work, </a:t>
            </a:r>
            <a:r>
              <a:rPr lang="en-GB" b="1" i="1" dirty="0">
                <a:solidFill>
                  <a:srgbClr val="0070C0"/>
                </a:solidFill>
                <a:effectLst/>
                <a:ea typeface="Calibri" panose="020F0502020204030204" pitchFamily="34" charset="0"/>
              </a:rPr>
              <a:t>it is a gift of God</a:t>
            </a:r>
            <a:r>
              <a:rPr lang="en-GB" b="1" dirty="0">
                <a:effectLst/>
                <a:ea typeface="Calibri" panose="020F0502020204030204" pitchFamily="34" charset="0"/>
              </a:rPr>
              <a:t>.</a:t>
            </a:r>
            <a:endParaRPr lang="en-GB" b="1" dirty="0"/>
          </a:p>
          <a:p>
            <a:pPr marL="342900" indent="-342900" algn="just">
              <a:buAutoNum type="arabicPeriod"/>
            </a:pPr>
            <a:r>
              <a:rPr lang="en-GB" b="1" dirty="0">
                <a:effectLst/>
                <a:ea typeface="Calibri" panose="020F0502020204030204" pitchFamily="34" charset="0"/>
              </a:rPr>
              <a:t>. . . eat, drink and enjoy the good that results from all his work . . . along with the power to enjoy it, so that s/he takes her/his allotted portion and finds pleasure in his/her work — </a:t>
            </a:r>
            <a:r>
              <a:rPr lang="en-GB" b="1" i="1" dirty="0">
                <a:solidFill>
                  <a:srgbClr val="0070C0"/>
                </a:solidFill>
                <a:effectLst/>
                <a:ea typeface="Calibri" panose="020F0502020204030204" pitchFamily="34" charset="0"/>
              </a:rPr>
              <a:t>this is a gift of God</a:t>
            </a:r>
            <a:r>
              <a:rPr lang="en-GB" b="1" i="1" dirty="0">
                <a:effectLst/>
                <a:ea typeface="Calibri" panose="020F0502020204030204" pitchFamily="34" charset="0"/>
              </a:rPr>
              <a:t>.</a:t>
            </a:r>
          </a:p>
          <a:p>
            <a:pPr marL="342900" indent="-342900" algn="just">
              <a:buAutoNum type="arabicPeriod"/>
            </a:pPr>
            <a:r>
              <a:rPr lang="en-GB" b="1" dirty="0">
                <a:ea typeface="Calibri" panose="020F0502020204030204" pitchFamily="34" charset="0"/>
              </a:rPr>
              <a:t>Oh dear . . . Back to the drawing board</a:t>
            </a:r>
          </a:p>
          <a:p>
            <a:pPr marL="342900" indent="-342900" algn="just">
              <a:buAutoNum type="arabicPeriod"/>
            </a:pPr>
            <a:r>
              <a:rPr lang="en-GB" b="1" dirty="0">
                <a:ea typeface="Calibri" panose="020F0502020204030204" pitchFamily="34" charset="0"/>
              </a:rPr>
              <a:t>Humans are devious / they mess up</a:t>
            </a:r>
          </a:p>
          <a:p>
            <a:pPr marL="342900" indent="-342900" algn="just">
              <a:buAutoNum type="arabicPeriod"/>
            </a:pPr>
            <a:r>
              <a:rPr lang="en-GB" b="1" dirty="0">
                <a:ea typeface="Calibri" panose="020F0502020204030204" pitchFamily="34" charset="0"/>
              </a:rPr>
              <a:t>Eat, drink and enjoy yourself</a:t>
            </a:r>
          </a:p>
          <a:p>
            <a:pPr marL="342900" indent="-342900" algn="just">
              <a:buAutoNum type="arabicPeriod"/>
            </a:pPr>
            <a:r>
              <a:rPr lang="en-GB" b="1" dirty="0">
                <a:ea typeface="Times New Roman" panose="02020603050405020304" pitchFamily="18" charset="0"/>
              </a:rPr>
              <a:t>E</a:t>
            </a:r>
            <a:r>
              <a:rPr lang="en-GB" sz="1800" b="1" dirty="0">
                <a:effectLst/>
                <a:ea typeface="Times New Roman" panose="02020603050405020304" pitchFamily="18" charset="0"/>
              </a:rPr>
              <a:t>at your bread with joy, and drink your wine with a happy heart, for </a:t>
            </a:r>
            <a:r>
              <a:rPr lang="en-GB" sz="1800" b="1" dirty="0">
                <a:solidFill>
                  <a:srgbClr val="0070C0"/>
                </a:solidFill>
                <a:effectLst/>
                <a:ea typeface="Times New Roman" panose="02020603050405020304" pitchFamily="18" charset="0"/>
              </a:rPr>
              <a:t>God has already accepted your deeds</a:t>
            </a:r>
            <a:r>
              <a:rPr lang="en-GB" sz="1800" b="1" dirty="0">
                <a:effectLst/>
                <a:ea typeface="Times New Roman" panose="02020603050405020304" pitchFamily="18" charset="0"/>
              </a:rPr>
              <a:t> . . . </a:t>
            </a:r>
          </a:p>
          <a:p>
            <a:pPr algn="just"/>
            <a:endParaRPr lang="en-GB" b="1" dirty="0">
              <a:ea typeface="Times New Roman" panose="02020603050405020304" pitchFamily="18" charset="0"/>
            </a:endParaRPr>
          </a:p>
          <a:p>
            <a:pPr algn="just"/>
            <a:r>
              <a:rPr lang="en-GB" sz="1800" b="1" dirty="0">
                <a:effectLst/>
                <a:ea typeface="Times New Roman" panose="02020603050405020304" pitchFamily="18" charset="0"/>
              </a:rPr>
              <a:t>	Oh, and by the way, [according to </a:t>
            </a:r>
            <a:r>
              <a:rPr lang="en-GB" sz="1800" b="1" dirty="0" err="1">
                <a:effectLst/>
                <a:ea typeface="Times New Roman" panose="02020603050405020304" pitchFamily="18" charset="0"/>
              </a:rPr>
              <a:t>Qohelet</a:t>
            </a:r>
            <a:r>
              <a:rPr lang="en-GB" sz="1800" b="1" dirty="0">
                <a:effectLst/>
                <a:ea typeface="Times New Roman" panose="02020603050405020304" pitchFamily="18" charset="0"/>
              </a:rPr>
              <a:t> 9:10] we’re all going to end 	up in </a:t>
            </a:r>
            <a:r>
              <a:rPr lang="en-GB" sz="1800" b="1" i="1" dirty="0" err="1">
                <a:effectLst/>
                <a:ea typeface="Times New Roman" panose="02020603050405020304" pitchFamily="18" charset="0"/>
              </a:rPr>
              <a:t>Sh’ol</a:t>
            </a:r>
            <a:r>
              <a:rPr lang="en-GB" sz="1800" b="1" i="1" dirty="0">
                <a:effectLst/>
                <a:ea typeface="Times New Roman" panose="02020603050405020304" pitchFamily="18" charset="0"/>
              </a:rPr>
              <a:t> </a:t>
            </a:r>
            <a:r>
              <a:rPr lang="en-GB" sz="1800" b="1" dirty="0">
                <a:effectLst/>
                <a:ea typeface="Times New Roman" panose="02020603050405020304" pitchFamily="18" charset="0"/>
              </a:rPr>
              <a:t>where there is neither working, nor planning, nor 	knowledge, nor wisdom.  </a:t>
            </a:r>
          </a:p>
          <a:p>
            <a:pPr algn="just"/>
            <a:r>
              <a:rPr lang="en-GB" b="1" i="1" dirty="0">
                <a:ea typeface="Times New Roman" panose="02020603050405020304" pitchFamily="18" charset="0"/>
              </a:rPr>
              <a:t>	</a:t>
            </a:r>
          </a:p>
          <a:p>
            <a:pPr algn="just"/>
            <a:r>
              <a:rPr lang="en-GB" sz="1800" b="1" i="1" dirty="0">
                <a:effectLst/>
                <a:ea typeface="Times New Roman" panose="02020603050405020304" pitchFamily="18" charset="0"/>
              </a:rPr>
              <a:t>					But that’s for next week </a:t>
            </a:r>
            <a:r>
              <a:rPr lang="en-GB" sz="1800" b="1" dirty="0">
                <a:effectLst/>
                <a:ea typeface="Times New Roman" panose="02020603050405020304" pitchFamily="18" charset="0"/>
              </a:rPr>
              <a:t>. . .</a:t>
            </a:r>
            <a:endParaRPr lang="en-GB" b="1" dirty="0"/>
          </a:p>
        </p:txBody>
      </p:sp>
    </p:spTree>
    <p:extLst>
      <p:ext uri="{BB962C8B-B14F-4D97-AF65-F5344CB8AC3E}">
        <p14:creationId xmlns:p14="http://schemas.microsoft.com/office/powerpoint/2010/main" val="36668720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in a garment&#10;&#10;Description automatically generated with low confidence">
            <a:extLst>
              <a:ext uri="{FF2B5EF4-FFF2-40B4-BE49-F238E27FC236}">
                <a16:creationId xmlns:a16="http://schemas.microsoft.com/office/drawing/2014/main" id="{FE62BC07-00D8-4C41-B4D2-1AFCDBA497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5642" y="1269488"/>
            <a:ext cx="7912715" cy="4319023"/>
          </a:xfrm>
          <a:prstGeom prst="rect">
            <a:avLst/>
          </a:prstGeom>
        </p:spPr>
      </p:pic>
      <p:sp>
        <p:nvSpPr>
          <p:cNvPr id="2" name="Title 1">
            <a:extLst>
              <a:ext uri="{FF2B5EF4-FFF2-40B4-BE49-F238E27FC236}">
                <a16:creationId xmlns:a16="http://schemas.microsoft.com/office/drawing/2014/main" id="{E8DBFD97-46E0-4AC8-8B11-A671708EC6E3}"/>
              </a:ext>
            </a:extLst>
          </p:cNvPr>
          <p:cNvSpPr>
            <a:spLocks noGrp="1"/>
          </p:cNvSpPr>
          <p:nvPr>
            <p:ph type="ctrTitle"/>
          </p:nvPr>
        </p:nvSpPr>
        <p:spPr>
          <a:xfrm>
            <a:off x="727969" y="1376039"/>
            <a:ext cx="7534871" cy="3923931"/>
          </a:xfrm>
        </p:spPr>
        <p:txBody>
          <a:bodyPr>
            <a:noAutofit/>
          </a:bodyPr>
          <a:lstStyle/>
          <a:p>
            <a:pPr algn="l"/>
            <a:r>
              <a:rPr lang="en-GB" sz="4000" b="1" dirty="0">
                <a:solidFill>
                  <a:srgbClr val="FFFF00"/>
                </a:solidFill>
              </a:rPr>
              <a:t>Next week:</a:t>
            </a:r>
            <a:br>
              <a:rPr lang="en-GB" sz="4000" b="1" dirty="0">
                <a:solidFill>
                  <a:srgbClr val="FFFF00"/>
                </a:solidFill>
              </a:rPr>
            </a:br>
            <a:r>
              <a:rPr lang="en-GB" sz="4000" b="1" i="1" dirty="0" err="1">
                <a:solidFill>
                  <a:srgbClr val="FFFF00"/>
                </a:solidFill>
              </a:rPr>
              <a:t>Sheol</a:t>
            </a:r>
            <a:br>
              <a:rPr lang="en-GB" sz="4000" b="1" dirty="0">
                <a:solidFill>
                  <a:srgbClr val="FFFF00"/>
                </a:solidFill>
              </a:rPr>
            </a:br>
            <a:br>
              <a:rPr lang="en-GB" sz="4000" b="1" dirty="0">
                <a:solidFill>
                  <a:srgbClr val="FFFF00"/>
                </a:solidFill>
              </a:rPr>
            </a:br>
            <a:br>
              <a:rPr lang="en-GB" sz="4000" b="1" dirty="0">
                <a:solidFill>
                  <a:srgbClr val="FFFF00"/>
                </a:solidFill>
              </a:rPr>
            </a:br>
            <a:br>
              <a:rPr lang="en-GB" sz="4000" b="1" dirty="0">
                <a:solidFill>
                  <a:srgbClr val="FFFF00"/>
                </a:solidFill>
              </a:rPr>
            </a:br>
            <a:br>
              <a:rPr lang="en-GB" sz="4000" b="1" dirty="0">
                <a:solidFill>
                  <a:srgbClr val="FFFF00"/>
                </a:solidFill>
              </a:rPr>
            </a:br>
            <a:r>
              <a:rPr lang="en-GB" sz="4000" b="1" dirty="0" err="1">
                <a:solidFill>
                  <a:srgbClr val="FFFF00"/>
                </a:solidFill>
              </a:rPr>
              <a:t>Qohelet</a:t>
            </a:r>
            <a:r>
              <a:rPr lang="en-GB" sz="4000" b="1" dirty="0">
                <a:solidFill>
                  <a:srgbClr val="FFFF00"/>
                </a:solidFill>
              </a:rPr>
              <a:t>, Gibson, Nouwen and Death</a:t>
            </a:r>
          </a:p>
        </p:txBody>
      </p:sp>
    </p:spTree>
    <p:extLst>
      <p:ext uri="{BB962C8B-B14F-4D97-AF65-F5344CB8AC3E}">
        <p14:creationId xmlns:p14="http://schemas.microsoft.com/office/powerpoint/2010/main" val="2119978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EF84554-BADE-47AC-A162-78505FD0CF82}"/>
              </a:ext>
            </a:extLst>
          </p:cNvPr>
          <p:cNvSpPr txBox="1"/>
          <p:nvPr/>
        </p:nvSpPr>
        <p:spPr>
          <a:xfrm>
            <a:off x="1056443" y="1207363"/>
            <a:ext cx="7421732" cy="5355312"/>
          </a:xfrm>
          <a:prstGeom prst="rect">
            <a:avLst/>
          </a:prstGeom>
          <a:noFill/>
        </p:spPr>
        <p:txBody>
          <a:bodyPr wrap="square" rtlCol="0">
            <a:spAutoFit/>
          </a:bodyPr>
          <a:lstStyle/>
          <a:p>
            <a:r>
              <a:rPr lang="en-GB" sz="2000" b="1" dirty="0"/>
              <a:t>First situation- Chapter 2</a:t>
            </a:r>
          </a:p>
          <a:p>
            <a:pPr algn="just"/>
            <a:endParaRPr lang="en-GB" sz="2000" b="1" dirty="0"/>
          </a:p>
          <a:p>
            <a:pPr algn="just"/>
            <a:r>
              <a:rPr lang="en-GB" b="1" dirty="0"/>
              <a:t>1-2		I will test myself with pleasure and enjoying good things; but this 		too was pointless. </a:t>
            </a:r>
            <a:r>
              <a:rPr lang="en-GB" b="1" dirty="0">
                <a:solidFill>
                  <a:srgbClr val="CC0099"/>
                </a:solidFill>
              </a:rPr>
              <a:t>Of laughter I said “this is pointless”, and of 			pleasure “What’s the use of it?”</a:t>
            </a:r>
          </a:p>
          <a:p>
            <a:pPr algn="just"/>
            <a:endParaRPr lang="en-GB" b="1" dirty="0"/>
          </a:p>
          <a:p>
            <a:pPr algn="just"/>
            <a:r>
              <a:rPr lang="en-GB" b="1" dirty="0"/>
              <a:t>11		</a:t>
            </a:r>
            <a:r>
              <a:rPr lang="en-GB" b="1" dirty="0">
                <a:solidFill>
                  <a:srgbClr val="000000"/>
                </a:solidFill>
                <a:effectLst/>
                <a:ea typeface="Calibri" panose="020F0502020204030204" pitchFamily="34" charset="0"/>
              </a:rPr>
              <a:t>Then I looked at all that my hands had accomplished and at the 		work I had toiled at; and </a:t>
            </a:r>
            <a:r>
              <a:rPr lang="en-GB" b="1" dirty="0">
                <a:solidFill>
                  <a:srgbClr val="CC0099"/>
                </a:solidFill>
                <a:effectLst/>
                <a:ea typeface="Calibri" panose="020F0502020204030204" pitchFamily="34" charset="0"/>
              </a:rPr>
              <a:t>I saw that it was all meaningless </a:t>
            </a:r>
            <a:r>
              <a:rPr lang="en-GB" b="1" dirty="0">
                <a:solidFill>
                  <a:srgbClr val="000000"/>
                </a:solidFill>
                <a:effectLst/>
                <a:ea typeface="Calibri" panose="020F0502020204030204" pitchFamily="34" charset="0"/>
              </a:rPr>
              <a:t>and 			feeding on wind, and that there was nothing to be gained under 		the sun.</a:t>
            </a:r>
          </a:p>
          <a:p>
            <a:pPr algn="just"/>
            <a:endParaRPr lang="en-GB" b="1" dirty="0">
              <a:solidFill>
                <a:srgbClr val="000000"/>
              </a:solidFill>
            </a:endParaRPr>
          </a:p>
          <a:p>
            <a:pPr algn="just"/>
            <a:r>
              <a:rPr lang="en-GB" b="1" dirty="0">
                <a:solidFill>
                  <a:srgbClr val="000000"/>
                </a:solidFill>
              </a:rPr>
              <a:t>17		</a:t>
            </a:r>
            <a:r>
              <a:rPr lang="en-GB" b="1" dirty="0">
                <a:solidFill>
                  <a:srgbClr val="000000"/>
                </a:solidFill>
                <a:effectLst/>
                <a:ea typeface="Calibri" panose="020F0502020204030204" pitchFamily="34" charset="0"/>
              </a:rPr>
              <a:t>So </a:t>
            </a:r>
            <a:r>
              <a:rPr lang="en-GB" b="1" dirty="0">
                <a:solidFill>
                  <a:srgbClr val="CC0099"/>
                </a:solidFill>
                <a:effectLst/>
                <a:ea typeface="Calibri" panose="020F0502020204030204" pitchFamily="34" charset="0"/>
              </a:rPr>
              <a:t>I came to hate life I hated all the things for which I had worked</a:t>
            </a:r>
            <a:r>
              <a:rPr lang="en-GB" b="1" dirty="0">
                <a:solidFill>
                  <a:srgbClr val="000000"/>
                </a:solidFill>
                <a:effectLst/>
                <a:ea typeface="Calibri" panose="020F0502020204030204" pitchFamily="34" charset="0"/>
              </a:rPr>
              <a:t> 		because I saw that I would have to leave them to the man who will 		come after me</a:t>
            </a:r>
          </a:p>
          <a:p>
            <a:pPr algn="just"/>
            <a:r>
              <a:rPr lang="en-GB" b="1" dirty="0">
                <a:solidFill>
                  <a:srgbClr val="000000"/>
                </a:solidFill>
              </a:rPr>
              <a:t>20		</a:t>
            </a:r>
            <a:r>
              <a:rPr lang="en-GB" b="1" dirty="0">
                <a:solidFill>
                  <a:srgbClr val="CC0099"/>
                </a:solidFill>
              </a:rPr>
              <a:t>Thus I came to despair</a:t>
            </a:r>
            <a:r>
              <a:rPr lang="en-GB" b="1" dirty="0">
                <a:solidFill>
                  <a:srgbClr val="000000"/>
                </a:solidFill>
              </a:rPr>
              <a:t>…</a:t>
            </a:r>
          </a:p>
          <a:p>
            <a:pPr algn="just"/>
            <a:r>
              <a:rPr lang="en-GB" b="1" dirty="0"/>
              <a:t>24-26	</a:t>
            </a:r>
            <a:r>
              <a:rPr lang="en-GB" b="1" dirty="0">
                <a:solidFill>
                  <a:srgbClr val="CC0099"/>
                </a:solidFill>
              </a:rPr>
              <a:t>[man’s</a:t>
            </a:r>
            <a:r>
              <a:rPr lang="en-GB" sz="1800" b="1" dirty="0">
                <a:solidFill>
                  <a:srgbClr val="CC0099"/>
                </a:solidFill>
                <a:effectLst/>
                <a:ea typeface="Calibri" panose="020F0502020204030204" pitchFamily="34" charset="0"/>
              </a:rPr>
              <a:t> whole life is one of pain, and his work is full of stress; even 		at night his mind gets no rest.] This is </a:t>
            </a:r>
            <a:r>
              <a:rPr lang="en-GB" sz="1800" b="1" i="1" u="sng" dirty="0">
                <a:solidFill>
                  <a:srgbClr val="00B050"/>
                </a:solidFill>
                <a:effectLst/>
                <a:ea typeface="Calibri" panose="020F0502020204030204" pitchFamily="34" charset="0"/>
              </a:rPr>
              <a:t>i</a:t>
            </a:r>
            <a:r>
              <a:rPr lang="en-GB" b="1" i="1" u="sng" dirty="0">
                <a:solidFill>
                  <a:srgbClr val="00B050"/>
                </a:solidFill>
              </a:rPr>
              <a:t>ncomprehensible</a:t>
            </a:r>
            <a:r>
              <a:rPr lang="en-GB" b="1" i="1" dirty="0">
                <a:solidFill>
                  <a:srgbClr val="00B050"/>
                </a:solidFill>
              </a:rPr>
              <a:t>. </a:t>
            </a:r>
          </a:p>
          <a:p>
            <a:pPr algn="just"/>
            <a:endParaRPr lang="en-GB" b="1" dirty="0">
              <a:solidFill>
                <a:srgbClr val="000000"/>
              </a:solidFill>
            </a:endParaRPr>
          </a:p>
          <a:p>
            <a:r>
              <a:rPr lang="en-GB" sz="1400" b="1" dirty="0">
                <a:solidFill>
                  <a:srgbClr val="000000"/>
                </a:solidFill>
              </a:rPr>
              <a:t>(All quotations from the Complete Jewish Bible)</a:t>
            </a:r>
            <a:endParaRPr lang="en-GB" sz="1400" dirty="0"/>
          </a:p>
        </p:txBody>
      </p:sp>
    </p:spTree>
    <p:extLst>
      <p:ext uri="{BB962C8B-B14F-4D97-AF65-F5344CB8AC3E}">
        <p14:creationId xmlns:p14="http://schemas.microsoft.com/office/powerpoint/2010/main" val="3092690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EF84554-BADE-47AC-A162-78505FD0CF82}"/>
              </a:ext>
            </a:extLst>
          </p:cNvPr>
          <p:cNvSpPr txBox="1"/>
          <p:nvPr/>
        </p:nvSpPr>
        <p:spPr>
          <a:xfrm>
            <a:off x="1056443" y="1207363"/>
            <a:ext cx="7421732" cy="2616101"/>
          </a:xfrm>
          <a:prstGeom prst="rect">
            <a:avLst/>
          </a:prstGeom>
          <a:noFill/>
        </p:spPr>
        <p:txBody>
          <a:bodyPr wrap="square" rtlCol="0">
            <a:spAutoFit/>
          </a:bodyPr>
          <a:lstStyle/>
          <a:p>
            <a:r>
              <a:rPr lang="en-GB" sz="2000" b="1" dirty="0"/>
              <a:t>First wise saying</a:t>
            </a:r>
          </a:p>
          <a:p>
            <a:pPr algn="just"/>
            <a:endParaRPr lang="en-GB" sz="2000" b="1" dirty="0"/>
          </a:p>
          <a:p>
            <a:pPr algn="just"/>
            <a:r>
              <a:rPr lang="en-GB" sz="2000" b="1" dirty="0">
                <a:effectLst/>
                <a:ea typeface="Calibri" panose="020F0502020204030204" pitchFamily="34" charset="0"/>
              </a:rPr>
              <a:t>24:	</a:t>
            </a:r>
            <a:r>
              <a:rPr lang="en-GB" sz="1800" b="1" dirty="0">
                <a:solidFill>
                  <a:srgbClr val="FF0000"/>
                </a:solidFill>
                <a:effectLst/>
                <a:ea typeface="Calibri" panose="020F0502020204030204" pitchFamily="34" charset="0"/>
              </a:rPr>
              <a:t>So there is nothing better for a man to do than eat, drink and let 	himself enjoy the good that results from his work. </a:t>
            </a:r>
          </a:p>
          <a:p>
            <a:pPr algn="just"/>
            <a:r>
              <a:rPr lang="en-GB" sz="2400" b="1" i="1" dirty="0">
                <a:solidFill>
                  <a:srgbClr val="FF0000"/>
                </a:solidFill>
                <a:ea typeface="Calibri" panose="020F0502020204030204" pitchFamily="34" charset="0"/>
              </a:rPr>
              <a:t>	I</a:t>
            </a:r>
            <a:r>
              <a:rPr lang="en-GB" sz="3200" b="1" i="1" dirty="0">
                <a:solidFill>
                  <a:srgbClr val="FF0000"/>
                </a:solidFill>
                <a:effectLst/>
                <a:ea typeface="Calibri" panose="020F0502020204030204" pitchFamily="34" charset="0"/>
              </a:rPr>
              <a:t> </a:t>
            </a:r>
            <a:r>
              <a:rPr lang="en-GB" sz="2400" b="1" i="1" dirty="0">
                <a:solidFill>
                  <a:srgbClr val="FF0000"/>
                </a:solidFill>
                <a:effectLst/>
                <a:ea typeface="Calibri" panose="020F0502020204030204" pitchFamily="34" charset="0"/>
              </a:rPr>
              <a:t>also realized that </a:t>
            </a:r>
            <a:r>
              <a:rPr lang="en-GB" sz="2400" b="1" i="1" dirty="0">
                <a:solidFill>
                  <a:srgbClr val="0070C0"/>
                </a:solidFill>
                <a:effectLst/>
                <a:ea typeface="Calibri" panose="020F0502020204030204" pitchFamily="34" charset="0"/>
              </a:rPr>
              <a:t>this is from God’s hand</a:t>
            </a:r>
            <a:r>
              <a:rPr lang="en-GB" sz="1800" b="1" dirty="0">
                <a:solidFill>
                  <a:srgbClr val="0070C0"/>
                </a:solidFill>
                <a:effectLst/>
                <a:ea typeface="Calibri" panose="020F0502020204030204" pitchFamily="34" charset="0"/>
              </a:rPr>
              <a:t>.</a:t>
            </a:r>
            <a:r>
              <a:rPr lang="en-GB" sz="1800" b="1" dirty="0">
                <a:solidFill>
                  <a:srgbClr val="FF0000"/>
                </a:solidFill>
                <a:effectLst/>
                <a:ea typeface="Calibri" panose="020F0502020204030204" pitchFamily="34" charset="0"/>
              </a:rPr>
              <a:t> </a:t>
            </a:r>
          </a:p>
          <a:p>
            <a:pPr algn="ctr"/>
            <a:endParaRPr lang="en-GB" sz="1800" b="1" dirty="0">
              <a:solidFill>
                <a:srgbClr val="FF0000"/>
              </a:solidFill>
              <a:effectLst/>
              <a:ea typeface="Calibri" panose="020F0502020204030204" pitchFamily="34" charset="0"/>
            </a:endParaRPr>
          </a:p>
          <a:p>
            <a:endParaRPr lang="en-GB" dirty="0"/>
          </a:p>
          <a:p>
            <a:endParaRPr lang="en-GB" dirty="0"/>
          </a:p>
        </p:txBody>
      </p:sp>
    </p:spTree>
    <p:extLst>
      <p:ext uri="{BB962C8B-B14F-4D97-AF65-F5344CB8AC3E}">
        <p14:creationId xmlns:p14="http://schemas.microsoft.com/office/powerpoint/2010/main" val="3005031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EF84554-BADE-47AC-A162-78505FD0CF82}"/>
              </a:ext>
            </a:extLst>
          </p:cNvPr>
          <p:cNvSpPr txBox="1"/>
          <p:nvPr/>
        </p:nvSpPr>
        <p:spPr>
          <a:xfrm>
            <a:off x="1056443" y="1207363"/>
            <a:ext cx="7421732" cy="2062103"/>
          </a:xfrm>
          <a:prstGeom prst="rect">
            <a:avLst/>
          </a:prstGeom>
          <a:noFill/>
        </p:spPr>
        <p:txBody>
          <a:bodyPr wrap="square" rtlCol="0">
            <a:spAutoFit/>
          </a:bodyPr>
          <a:lstStyle/>
          <a:p>
            <a:r>
              <a:rPr lang="en-GB" sz="2000" b="1" dirty="0"/>
              <a:t>Second situation - Chapter 3</a:t>
            </a:r>
          </a:p>
          <a:p>
            <a:endParaRPr lang="en-GB" b="1" dirty="0"/>
          </a:p>
          <a:p>
            <a:pPr algn="just"/>
            <a:r>
              <a:rPr lang="en-GB" b="1" dirty="0"/>
              <a:t>9-11		</a:t>
            </a:r>
            <a:r>
              <a:rPr lang="en-GB" b="1" dirty="0">
                <a:solidFill>
                  <a:srgbClr val="000000"/>
                </a:solidFill>
                <a:effectLst/>
                <a:ea typeface="Calibri" panose="020F0502020204030204" pitchFamily="34" charset="0"/>
              </a:rPr>
              <a:t>What does the worker gain from his efforts? I have seen the task 		God has given humanity to keep us occupied.</a:t>
            </a:r>
            <a:r>
              <a:rPr lang="en-GB" b="1" baseline="30000" dirty="0">
                <a:solidFill>
                  <a:srgbClr val="000000"/>
                </a:solidFill>
                <a:effectLst/>
                <a:ea typeface="Calibri" panose="020F0502020204030204" pitchFamily="34" charset="0"/>
              </a:rPr>
              <a:t> </a:t>
            </a:r>
            <a:r>
              <a:rPr lang="en-GB" b="1" dirty="0">
                <a:solidFill>
                  <a:srgbClr val="000000"/>
                </a:solidFill>
                <a:effectLst/>
                <a:ea typeface="Calibri" panose="020F0502020204030204" pitchFamily="34" charset="0"/>
              </a:rPr>
              <a:t>He has made 			everything suited to its time; also</a:t>
            </a:r>
            <a:r>
              <a:rPr lang="en-GB" b="1" dirty="0">
                <a:effectLst/>
                <a:ea typeface="Calibri" panose="020F0502020204030204" pitchFamily="34" charset="0"/>
              </a:rPr>
              <a:t>, he has given human beings an 		awareness of 	eternity; but in such a way that </a:t>
            </a:r>
            <a:r>
              <a:rPr lang="en-GB" b="1" dirty="0">
                <a:solidFill>
                  <a:srgbClr val="00B050"/>
                </a:solidFill>
                <a:effectLst/>
                <a:ea typeface="Calibri" panose="020F0502020204030204" pitchFamily="34" charset="0"/>
              </a:rPr>
              <a:t>they </a:t>
            </a:r>
            <a:r>
              <a:rPr lang="en-GB" b="1" i="1" u="sng" dirty="0">
                <a:solidFill>
                  <a:srgbClr val="00B050"/>
                </a:solidFill>
                <a:effectLst/>
                <a:ea typeface="Calibri" panose="020F0502020204030204" pitchFamily="34" charset="0"/>
              </a:rPr>
              <a:t>can’t fully</a:t>
            </a:r>
            <a:r>
              <a:rPr lang="en-GB" b="1" i="1" dirty="0">
                <a:solidFill>
                  <a:srgbClr val="00B050"/>
                </a:solidFill>
                <a:effectLst/>
                <a:ea typeface="Calibri" panose="020F0502020204030204" pitchFamily="34" charset="0"/>
              </a:rPr>
              <a:t> 			</a:t>
            </a:r>
            <a:r>
              <a:rPr lang="en-GB" b="1" i="1" u="sng" dirty="0">
                <a:solidFill>
                  <a:srgbClr val="00B050"/>
                </a:solidFill>
                <a:effectLst/>
                <a:ea typeface="Calibri" panose="020F0502020204030204" pitchFamily="34" charset="0"/>
              </a:rPr>
              <a:t>comprehend</a:t>
            </a:r>
            <a:r>
              <a:rPr lang="en-GB" b="1" dirty="0">
                <a:solidFill>
                  <a:srgbClr val="00B050"/>
                </a:solidFill>
                <a:effectLst/>
                <a:ea typeface="Calibri" panose="020F0502020204030204" pitchFamily="34" charset="0"/>
              </a:rPr>
              <a:t>, from 	beginning to end, the things God does. </a:t>
            </a:r>
          </a:p>
        </p:txBody>
      </p:sp>
    </p:spTree>
    <p:extLst>
      <p:ext uri="{BB962C8B-B14F-4D97-AF65-F5344CB8AC3E}">
        <p14:creationId xmlns:p14="http://schemas.microsoft.com/office/powerpoint/2010/main" val="276679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EF84554-BADE-47AC-A162-78505FD0CF82}"/>
              </a:ext>
            </a:extLst>
          </p:cNvPr>
          <p:cNvSpPr txBox="1"/>
          <p:nvPr/>
        </p:nvSpPr>
        <p:spPr>
          <a:xfrm>
            <a:off x="1056443" y="1207363"/>
            <a:ext cx="7421732" cy="2154436"/>
          </a:xfrm>
          <a:prstGeom prst="rect">
            <a:avLst/>
          </a:prstGeom>
          <a:noFill/>
        </p:spPr>
        <p:txBody>
          <a:bodyPr wrap="square" rtlCol="0">
            <a:spAutoFit/>
          </a:bodyPr>
          <a:lstStyle/>
          <a:p>
            <a:r>
              <a:rPr lang="en-GB" sz="2000" b="1" dirty="0"/>
              <a:t>Second wise saying - Chapter 3</a:t>
            </a:r>
          </a:p>
          <a:p>
            <a:pPr algn="just"/>
            <a:endParaRPr lang="en-GB" b="1" dirty="0"/>
          </a:p>
          <a:p>
            <a:pPr algn="just"/>
            <a:r>
              <a:rPr lang="en-GB" b="1" dirty="0">
                <a:ea typeface="Calibri" panose="020F0502020204030204" pitchFamily="34" charset="0"/>
              </a:rPr>
              <a:t>12-13:	</a:t>
            </a:r>
            <a:r>
              <a:rPr lang="en-GB" b="1" dirty="0">
                <a:solidFill>
                  <a:srgbClr val="FF0000"/>
                </a:solidFill>
                <a:effectLst/>
                <a:ea typeface="Calibri" panose="020F0502020204030204" pitchFamily="34" charset="0"/>
              </a:rPr>
              <a:t>[But] I know that there is nothing better for them to do than to be 		happy and enjoy themselves as long as they live. </a:t>
            </a:r>
            <a:r>
              <a:rPr lang="en-GB" b="1" baseline="30000" dirty="0">
                <a:solidFill>
                  <a:srgbClr val="FF0000"/>
                </a:solidFill>
                <a:effectLst/>
                <a:ea typeface="Calibri" panose="020F0502020204030204" pitchFamily="34" charset="0"/>
              </a:rPr>
              <a:t>13 </a:t>
            </a:r>
            <a:r>
              <a:rPr lang="en-GB" b="1" dirty="0">
                <a:solidFill>
                  <a:srgbClr val="FF0000"/>
                </a:solidFill>
                <a:effectLst/>
                <a:ea typeface="Calibri" panose="020F0502020204030204" pitchFamily="34" charset="0"/>
              </a:rPr>
              <a:t>Still, the fact 		that everyone can eat and drink and enjoy the good that results 		from all his work, </a:t>
            </a:r>
            <a:r>
              <a:rPr lang="en-GB" sz="2400" b="1" i="1" dirty="0">
                <a:solidFill>
                  <a:srgbClr val="0070C0"/>
                </a:solidFill>
                <a:effectLst/>
                <a:ea typeface="Calibri" panose="020F0502020204030204" pitchFamily="34" charset="0"/>
              </a:rPr>
              <a:t>is a gift of God</a:t>
            </a:r>
            <a:r>
              <a:rPr lang="en-GB" b="1" dirty="0">
                <a:solidFill>
                  <a:srgbClr val="0070C0"/>
                </a:solidFill>
                <a:effectLst/>
                <a:ea typeface="Calibri" panose="020F0502020204030204" pitchFamily="34" charset="0"/>
              </a:rPr>
              <a:t>.</a:t>
            </a:r>
            <a:endParaRPr lang="en-GB" b="1" dirty="0">
              <a:solidFill>
                <a:srgbClr val="0070C0"/>
              </a:solidFill>
            </a:endParaRPr>
          </a:p>
          <a:p>
            <a:endParaRPr lang="en-GB" dirty="0"/>
          </a:p>
        </p:txBody>
      </p:sp>
    </p:spTree>
    <p:extLst>
      <p:ext uri="{BB962C8B-B14F-4D97-AF65-F5344CB8AC3E}">
        <p14:creationId xmlns:p14="http://schemas.microsoft.com/office/powerpoint/2010/main" val="3510303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EF84554-BADE-47AC-A162-78505FD0CF82}"/>
              </a:ext>
            </a:extLst>
          </p:cNvPr>
          <p:cNvSpPr txBox="1"/>
          <p:nvPr/>
        </p:nvSpPr>
        <p:spPr>
          <a:xfrm>
            <a:off x="1056443" y="1207363"/>
            <a:ext cx="7421732" cy="3724096"/>
          </a:xfrm>
          <a:prstGeom prst="rect">
            <a:avLst/>
          </a:prstGeom>
          <a:noFill/>
        </p:spPr>
        <p:txBody>
          <a:bodyPr wrap="square" rtlCol="0">
            <a:spAutoFit/>
          </a:bodyPr>
          <a:lstStyle/>
          <a:p>
            <a:r>
              <a:rPr lang="en-GB" sz="2000" b="1" dirty="0"/>
              <a:t>Third situation - Chapter 5</a:t>
            </a:r>
          </a:p>
          <a:p>
            <a:endParaRPr lang="en-GB" b="1" dirty="0"/>
          </a:p>
          <a:p>
            <a:r>
              <a:rPr lang="en-GB" b="1" dirty="0"/>
              <a:t>9:	</a:t>
            </a:r>
            <a:r>
              <a:rPr lang="en-GB" sz="1800" b="1" dirty="0">
                <a:solidFill>
                  <a:srgbClr val="000000"/>
                </a:solidFill>
                <a:effectLst/>
                <a:ea typeface="Times New Roman" panose="02020603050405020304" pitchFamily="18" charset="0"/>
              </a:rPr>
              <a:t>The lover of money never has enough money …</a:t>
            </a:r>
            <a:br>
              <a:rPr lang="en-GB" sz="1800" b="1" dirty="0">
                <a:solidFill>
                  <a:srgbClr val="000000"/>
                </a:solidFill>
                <a:effectLst/>
                <a:ea typeface="Times New Roman" panose="02020603050405020304" pitchFamily="18" charset="0"/>
              </a:rPr>
            </a:br>
            <a:endParaRPr lang="en-GB" sz="1800" b="1" dirty="0">
              <a:solidFill>
                <a:srgbClr val="000000"/>
              </a:solidFill>
              <a:effectLst/>
              <a:ea typeface="Times New Roman" panose="02020603050405020304" pitchFamily="18" charset="0"/>
            </a:endParaRPr>
          </a:p>
          <a:p>
            <a:r>
              <a:rPr lang="en-GB" sz="1800" b="1" dirty="0">
                <a:solidFill>
                  <a:srgbClr val="000000"/>
                </a:solidFill>
                <a:effectLst/>
                <a:ea typeface="Times New Roman" panose="02020603050405020304" pitchFamily="18" charset="0"/>
              </a:rPr>
              <a:t>13: 	Due to some misfortune ], the wealth turns to loss…</a:t>
            </a:r>
          </a:p>
          <a:p>
            <a:pPr lvl="1"/>
            <a:br>
              <a:rPr lang="en-GB" b="1" dirty="0">
                <a:solidFill>
                  <a:srgbClr val="000000"/>
                </a:solidFill>
                <a:effectLst/>
                <a:ea typeface="Times New Roman" panose="02020603050405020304" pitchFamily="18" charset="0"/>
              </a:rPr>
            </a:br>
            <a:r>
              <a:rPr lang="en-GB" b="1" dirty="0">
                <a:solidFill>
                  <a:srgbClr val="000000"/>
                </a:solidFill>
                <a:effectLst/>
                <a:ea typeface="Times New Roman" panose="02020603050405020304" pitchFamily="18" charset="0"/>
              </a:rPr>
              <a:t>Just as he came from his mother’s womb, so he will go back naked as he came, and for his efforts he will take nothing that he can carry away in his hand.</a:t>
            </a:r>
            <a:r>
              <a:rPr lang="en-GB" b="1" baseline="30000" dirty="0">
                <a:solidFill>
                  <a:srgbClr val="000000"/>
                </a:solidFill>
                <a:effectLst/>
                <a:ea typeface="Times New Roman" panose="02020603050405020304" pitchFamily="18" charset="0"/>
              </a:rPr>
              <a:t> </a:t>
            </a:r>
            <a:r>
              <a:rPr lang="en-GB" b="1" dirty="0">
                <a:effectLst/>
                <a:ea typeface="Times New Roman" panose="02020603050405020304" pitchFamily="18" charset="0"/>
              </a:rPr>
              <a:t>This too is a gross evil, </a:t>
            </a:r>
            <a:r>
              <a:rPr lang="en-GB" b="1" dirty="0">
                <a:solidFill>
                  <a:srgbClr val="000000"/>
                </a:solidFill>
                <a:effectLst/>
                <a:ea typeface="Times New Roman" panose="02020603050405020304" pitchFamily="18" charset="0"/>
              </a:rPr>
              <a:t>that in every respect as he came, so will he go; thus what profit does he have after toiling </a:t>
            </a:r>
            <a:r>
              <a:rPr lang="en-GB" b="1" dirty="0">
                <a:solidFill>
                  <a:srgbClr val="CC0099"/>
                </a:solidFill>
                <a:effectLst/>
                <a:ea typeface="Times New Roman" panose="02020603050405020304" pitchFamily="18" charset="0"/>
              </a:rPr>
              <a:t>to earn </a:t>
            </a:r>
            <a:r>
              <a:rPr lang="en-GB" b="1" dirty="0">
                <a:solidFill>
                  <a:srgbClr val="CC0099"/>
                </a:solidFill>
                <a:ea typeface="Times New Roman" panose="02020603050405020304" pitchFamily="18" charset="0"/>
              </a:rPr>
              <a:t>only vapour</a:t>
            </a:r>
            <a:r>
              <a:rPr lang="en-GB" b="1" dirty="0">
                <a:solidFill>
                  <a:srgbClr val="CC0099"/>
                </a:solidFill>
                <a:effectLst/>
                <a:ea typeface="Times New Roman" panose="02020603050405020304" pitchFamily="18" charset="0"/>
              </a:rPr>
              <a:t>?</a:t>
            </a:r>
            <a:r>
              <a:rPr lang="en-GB" b="1" dirty="0">
                <a:solidFill>
                  <a:srgbClr val="000000"/>
                </a:solidFill>
                <a:effectLst/>
                <a:ea typeface="Times New Roman" panose="02020603050405020304" pitchFamily="18" charset="0"/>
              </a:rPr>
              <a:t> </a:t>
            </a:r>
          </a:p>
          <a:p>
            <a:endParaRPr lang="en-GB" b="1" dirty="0">
              <a:solidFill>
                <a:srgbClr val="000000"/>
              </a:solidFill>
              <a:ea typeface="Times New Roman" panose="02020603050405020304" pitchFamily="18" charset="0"/>
            </a:endParaRPr>
          </a:p>
          <a:p>
            <a:r>
              <a:rPr lang="en-GB" sz="1800" b="1" dirty="0">
                <a:solidFill>
                  <a:srgbClr val="000000"/>
                </a:solidFill>
                <a:effectLst/>
                <a:ea typeface="Times New Roman" panose="02020603050405020304" pitchFamily="18" charset="0"/>
              </a:rPr>
              <a:t>	… </a:t>
            </a:r>
            <a:r>
              <a:rPr lang="en-GB" sz="1800" b="1" dirty="0">
                <a:solidFill>
                  <a:srgbClr val="CC0099"/>
                </a:solidFill>
                <a:effectLst/>
                <a:ea typeface="Times New Roman" panose="02020603050405020304" pitchFamily="18" charset="0"/>
              </a:rPr>
              <a:t>This too is </a:t>
            </a:r>
            <a:r>
              <a:rPr lang="en-GB" b="1" i="1" dirty="0">
                <a:solidFill>
                  <a:srgbClr val="00B050"/>
                </a:solidFill>
                <a:ea typeface="Calibri" panose="020F0502020204030204" pitchFamily="34" charset="0"/>
              </a:rPr>
              <a:t>incomprehensible</a:t>
            </a:r>
            <a:r>
              <a:rPr lang="en-GB" sz="1800" b="1" dirty="0">
                <a:solidFill>
                  <a:srgbClr val="CC0099"/>
                </a:solidFill>
                <a:effectLst/>
                <a:ea typeface="Times New Roman" panose="02020603050405020304" pitchFamily="18" charset="0"/>
              </a:rPr>
              <a:t> </a:t>
            </a:r>
            <a:endParaRPr lang="en-GB" sz="1800" b="1" dirty="0">
              <a:solidFill>
                <a:srgbClr val="000000"/>
              </a:solidFill>
              <a:effectLst/>
              <a:ea typeface="Times New Roman" panose="02020603050405020304" pitchFamily="18" charset="0"/>
            </a:endParaRPr>
          </a:p>
        </p:txBody>
      </p:sp>
    </p:spTree>
    <p:extLst>
      <p:ext uri="{BB962C8B-B14F-4D97-AF65-F5344CB8AC3E}">
        <p14:creationId xmlns:p14="http://schemas.microsoft.com/office/powerpoint/2010/main" val="1856494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EF84554-BADE-47AC-A162-78505FD0CF82}"/>
              </a:ext>
            </a:extLst>
          </p:cNvPr>
          <p:cNvSpPr txBox="1"/>
          <p:nvPr/>
        </p:nvSpPr>
        <p:spPr>
          <a:xfrm>
            <a:off x="1056443" y="1207363"/>
            <a:ext cx="7421732" cy="3262432"/>
          </a:xfrm>
          <a:prstGeom prst="rect">
            <a:avLst/>
          </a:prstGeom>
          <a:noFill/>
        </p:spPr>
        <p:txBody>
          <a:bodyPr wrap="square" rtlCol="0">
            <a:spAutoFit/>
          </a:bodyPr>
          <a:lstStyle/>
          <a:p>
            <a:r>
              <a:rPr lang="en-GB" sz="2000" b="1" dirty="0"/>
              <a:t>Third wise saying - Chapter 5</a:t>
            </a:r>
          </a:p>
          <a:p>
            <a:endParaRPr lang="en-GB" b="1" dirty="0"/>
          </a:p>
          <a:p>
            <a:r>
              <a:rPr lang="en-GB" sz="1800" b="1" dirty="0">
                <a:solidFill>
                  <a:srgbClr val="000000"/>
                </a:solidFill>
                <a:effectLst/>
                <a:ea typeface="Calibri" panose="020F0502020204030204" pitchFamily="34" charset="0"/>
              </a:rPr>
              <a:t>17:	This is what I have seen to be good: </a:t>
            </a:r>
          </a:p>
          <a:p>
            <a:r>
              <a:rPr lang="en-GB" b="1" dirty="0">
                <a:solidFill>
                  <a:srgbClr val="000000"/>
                </a:solidFill>
                <a:ea typeface="Calibri" panose="020F0502020204030204" pitchFamily="34" charset="0"/>
              </a:rPr>
              <a:t>	</a:t>
            </a:r>
            <a:r>
              <a:rPr lang="en-GB" sz="1800" b="1" dirty="0">
                <a:solidFill>
                  <a:srgbClr val="FF0000"/>
                </a:solidFill>
                <a:effectLst/>
                <a:ea typeface="Calibri" panose="020F0502020204030204" pitchFamily="34" charset="0"/>
              </a:rPr>
              <a:t>that it is appropriate for a person 	to eat, drink and enjoy the good that 	results from all his work that he engages in under the sun for all the 	days of his life that God has given him, for this is his allotted portion. 	</a:t>
            </a:r>
          </a:p>
          <a:p>
            <a:r>
              <a:rPr lang="en-GB" b="1" dirty="0">
                <a:solidFill>
                  <a:srgbClr val="FF0000"/>
                </a:solidFill>
                <a:ea typeface="Calibri" panose="020F0502020204030204" pitchFamily="34" charset="0"/>
              </a:rPr>
              <a:t>	</a:t>
            </a:r>
            <a:r>
              <a:rPr lang="en-GB" sz="1800" b="1" dirty="0">
                <a:solidFill>
                  <a:srgbClr val="FF0000"/>
                </a:solidFill>
                <a:effectLst/>
                <a:ea typeface="Calibri" panose="020F0502020204030204" pitchFamily="34" charset="0"/>
              </a:rPr>
              <a:t>Also, everyone to whom God has 	given riches and wealth, along with 	the power to enjoy it, so that he takes his allotted portion and finds 	pleasure in his work </a:t>
            </a:r>
          </a:p>
          <a:p>
            <a:r>
              <a:rPr lang="en-GB" b="1" dirty="0">
                <a:solidFill>
                  <a:srgbClr val="FF0000"/>
                </a:solidFill>
                <a:ea typeface="Calibri" panose="020F0502020204030204" pitchFamily="34" charset="0"/>
              </a:rPr>
              <a:t>	</a:t>
            </a:r>
            <a:r>
              <a:rPr lang="en-GB" sz="1800" b="1" dirty="0">
                <a:solidFill>
                  <a:srgbClr val="0070C0"/>
                </a:solidFill>
                <a:effectLst/>
                <a:ea typeface="Calibri" panose="020F0502020204030204" pitchFamily="34" charset="0"/>
              </a:rPr>
              <a:t>— </a:t>
            </a:r>
            <a:r>
              <a:rPr lang="en-GB" sz="2400" b="1" i="1" dirty="0">
                <a:solidFill>
                  <a:srgbClr val="0070C0"/>
                </a:solidFill>
                <a:effectLst/>
                <a:ea typeface="Calibri" panose="020F0502020204030204" pitchFamily="34" charset="0"/>
              </a:rPr>
              <a:t>this is a 	gift of God</a:t>
            </a:r>
            <a:r>
              <a:rPr lang="en-GB" sz="1800" b="1" i="1" dirty="0">
                <a:solidFill>
                  <a:srgbClr val="0070C0"/>
                </a:solidFill>
                <a:effectLst/>
                <a:ea typeface="Calibri" panose="020F0502020204030204" pitchFamily="34" charset="0"/>
              </a:rPr>
              <a:t>.</a:t>
            </a:r>
            <a:endParaRPr lang="en-GB" b="1" i="1" dirty="0">
              <a:solidFill>
                <a:srgbClr val="0070C0"/>
              </a:solidFill>
            </a:endParaRPr>
          </a:p>
        </p:txBody>
      </p:sp>
    </p:spTree>
    <p:extLst>
      <p:ext uri="{BB962C8B-B14F-4D97-AF65-F5344CB8AC3E}">
        <p14:creationId xmlns:p14="http://schemas.microsoft.com/office/powerpoint/2010/main" val="3629707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EF84554-BADE-47AC-A162-78505FD0CF82}"/>
              </a:ext>
            </a:extLst>
          </p:cNvPr>
          <p:cNvSpPr txBox="1"/>
          <p:nvPr/>
        </p:nvSpPr>
        <p:spPr>
          <a:xfrm>
            <a:off x="310717" y="1207363"/>
            <a:ext cx="8646851" cy="4278094"/>
          </a:xfrm>
          <a:prstGeom prst="rect">
            <a:avLst/>
          </a:prstGeom>
          <a:noFill/>
        </p:spPr>
        <p:txBody>
          <a:bodyPr wrap="square" rtlCol="0">
            <a:spAutoFit/>
          </a:bodyPr>
          <a:lstStyle/>
          <a:p>
            <a:r>
              <a:rPr lang="en-GB" sz="2000" b="1" dirty="0" err="1"/>
              <a:t>Qoholet</a:t>
            </a:r>
            <a:r>
              <a:rPr lang="en-GB" sz="2000" b="1" dirty="0"/>
              <a:t>, Jesus and Paul</a:t>
            </a:r>
          </a:p>
          <a:p>
            <a:pPr algn="just"/>
            <a:endParaRPr lang="en-GB" b="1" dirty="0"/>
          </a:p>
          <a:p>
            <a:pPr algn="just"/>
            <a:r>
              <a:rPr lang="en-GB" b="1" dirty="0"/>
              <a:t>	The parable of the rich barn-building farmer</a:t>
            </a:r>
          </a:p>
          <a:p>
            <a:pPr algn="just"/>
            <a:r>
              <a:rPr lang="en-GB" b="1" dirty="0"/>
              <a:t>	Jesus and his disciples go to the wedding in Cana</a:t>
            </a:r>
          </a:p>
          <a:p>
            <a:pPr algn="just"/>
            <a:r>
              <a:rPr lang="en-GB" b="1" dirty="0"/>
              <a:t>	Matthew’s feast</a:t>
            </a:r>
          </a:p>
          <a:p>
            <a:pPr algn="just"/>
            <a:r>
              <a:rPr lang="en-GB" b="1" dirty="0"/>
              <a:t>	Jesus invites himself to </a:t>
            </a:r>
            <a:r>
              <a:rPr lang="en-GB" b="1" dirty="0" err="1"/>
              <a:t>Zaccheus</a:t>
            </a:r>
            <a:r>
              <a:rPr lang="en-GB" b="1" dirty="0"/>
              <a:t>’ table</a:t>
            </a:r>
          </a:p>
          <a:p>
            <a:pPr algn="just"/>
            <a:endParaRPr lang="en-GB" b="1" dirty="0"/>
          </a:p>
          <a:p>
            <a:pPr algn="just"/>
            <a:r>
              <a:rPr lang="en-GB" b="1" dirty="0"/>
              <a:t>Matt 11:18-19		For John came neither eating nor drinking, and they say, “He has a demon”; </a:t>
            </a:r>
            <a:r>
              <a:rPr lang="en-GB" b="1" baseline="30000" dirty="0"/>
              <a:t>19 </a:t>
            </a:r>
            <a:r>
              <a:rPr lang="en-GB" b="1" dirty="0"/>
              <a:t>the Son of Man came eating and drinking, and they say, “Look, a glutton and a drunkard, a friend of tax-collectors and sinners!” Yet wisdom is vindicated by her deeds.</a:t>
            </a:r>
          </a:p>
          <a:p>
            <a:pPr algn="just"/>
            <a:endParaRPr lang="en-GB" b="1" dirty="0"/>
          </a:p>
          <a:p>
            <a:pPr algn="just"/>
            <a:r>
              <a:rPr lang="en-GB" b="1" dirty="0"/>
              <a:t>1 Cor 10:31-33	So, whether you eat or drink, or whatever you do, do everything for the glory of God. </a:t>
            </a:r>
            <a:r>
              <a:rPr lang="en-GB" b="1" baseline="30000" dirty="0"/>
              <a:t>32 </a:t>
            </a:r>
            <a:r>
              <a:rPr lang="en-GB" b="1" dirty="0"/>
              <a:t>Give no offence to Jews or to Greeks or to the church of God, </a:t>
            </a:r>
            <a:r>
              <a:rPr lang="en-GB" b="1" baseline="30000" dirty="0"/>
              <a:t>33 </a:t>
            </a:r>
            <a:r>
              <a:rPr lang="en-GB" b="1" dirty="0"/>
              <a:t>just as I try to please everyone in everything I do, not seeking my own advantage, but that of many, so that they may be saved. </a:t>
            </a:r>
          </a:p>
        </p:txBody>
      </p:sp>
    </p:spTree>
    <p:extLst>
      <p:ext uri="{BB962C8B-B14F-4D97-AF65-F5344CB8AC3E}">
        <p14:creationId xmlns:p14="http://schemas.microsoft.com/office/powerpoint/2010/main" val="3491070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EF84554-BADE-47AC-A162-78505FD0CF82}"/>
              </a:ext>
            </a:extLst>
          </p:cNvPr>
          <p:cNvSpPr txBox="1"/>
          <p:nvPr/>
        </p:nvSpPr>
        <p:spPr>
          <a:xfrm>
            <a:off x="1145220" y="1207363"/>
            <a:ext cx="7421732" cy="3816429"/>
          </a:xfrm>
          <a:prstGeom prst="rect">
            <a:avLst/>
          </a:prstGeom>
          <a:noFill/>
        </p:spPr>
        <p:txBody>
          <a:bodyPr wrap="square" rtlCol="0">
            <a:spAutoFit/>
          </a:bodyPr>
          <a:lstStyle/>
          <a:p>
            <a:r>
              <a:rPr lang="en-GB" sz="2000" b="1" dirty="0"/>
              <a:t>Fourth situation - Chapter 6</a:t>
            </a:r>
          </a:p>
          <a:p>
            <a:pPr algn="just"/>
            <a:endParaRPr lang="en-GB" b="1" dirty="0"/>
          </a:p>
          <a:p>
            <a:pPr algn="just"/>
            <a:r>
              <a:rPr lang="en-GB" b="1" dirty="0">
                <a:solidFill>
                  <a:srgbClr val="000000"/>
                </a:solidFill>
                <a:ea typeface="Times New Roman" panose="02020603050405020304" pitchFamily="18" charset="0"/>
              </a:rPr>
              <a:t>1:</a:t>
            </a:r>
            <a:r>
              <a:rPr lang="en-GB" sz="1800" b="1" dirty="0">
                <a:solidFill>
                  <a:srgbClr val="000000"/>
                </a:solidFill>
                <a:effectLst/>
                <a:ea typeface="Times New Roman" panose="02020603050405020304" pitchFamily="18" charset="0"/>
              </a:rPr>
              <a:t> 	</a:t>
            </a:r>
            <a:r>
              <a:rPr lang="en-GB" sz="1800" b="1" dirty="0">
                <a:solidFill>
                  <a:srgbClr val="CC0099"/>
                </a:solidFill>
                <a:effectLst/>
                <a:ea typeface="Times New Roman" panose="02020603050405020304" pitchFamily="18" charset="0"/>
              </a:rPr>
              <a:t>I have seen another evil under the sun</a:t>
            </a:r>
            <a:r>
              <a:rPr lang="en-GB" sz="1800" b="1" dirty="0">
                <a:solidFill>
                  <a:srgbClr val="000000"/>
                </a:solidFill>
                <a:effectLst/>
                <a:ea typeface="Times New Roman" panose="02020603050405020304" pitchFamily="18" charset="0"/>
              </a:rPr>
              <a:t>, and it weighs heavily on people: 	the case in which God gives someone riches, wealth and honour, so 	that he lacks nothing that he wants; but God does </a:t>
            </a:r>
            <a:r>
              <a:rPr lang="en-GB" sz="2400" b="1" u="sng" dirty="0">
                <a:solidFill>
                  <a:srgbClr val="000000"/>
                </a:solidFill>
                <a:effectLst/>
                <a:ea typeface="Times New Roman" panose="02020603050405020304" pitchFamily="18" charset="0"/>
              </a:rPr>
              <a:t>NOT</a:t>
            </a:r>
            <a:r>
              <a:rPr lang="en-GB" sz="1800" b="1" dirty="0">
                <a:solidFill>
                  <a:srgbClr val="000000"/>
                </a:solidFill>
                <a:effectLst/>
                <a:ea typeface="Times New Roman" panose="02020603050405020304" pitchFamily="18" charset="0"/>
              </a:rPr>
              <a:t> give him the 	power to enjoy them, and some stranger gets to enjoy them — </a:t>
            </a:r>
            <a:r>
              <a:rPr lang="en-GB" sz="1800" b="1" dirty="0">
                <a:solidFill>
                  <a:srgbClr val="00B050"/>
                </a:solidFill>
                <a:effectLst/>
                <a:ea typeface="Times New Roman" panose="02020603050405020304" pitchFamily="18" charset="0"/>
              </a:rPr>
              <a:t>this is 	</a:t>
            </a:r>
            <a:r>
              <a:rPr lang="en-GB" sz="1800" b="1" i="1" dirty="0">
                <a:solidFill>
                  <a:srgbClr val="00B050"/>
                </a:solidFill>
                <a:effectLst/>
                <a:ea typeface="Times New Roman" panose="02020603050405020304" pitchFamily="18" charset="0"/>
              </a:rPr>
              <a:t>in</a:t>
            </a:r>
            <a:r>
              <a:rPr lang="en-GB" b="1" i="1" dirty="0">
                <a:solidFill>
                  <a:srgbClr val="00B050"/>
                </a:solidFill>
              </a:rPr>
              <a:t>comprehensible</a:t>
            </a:r>
            <a:endParaRPr lang="en-GB" sz="1800" b="1" dirty="0">
              <a:solidFill>
                <a:srgbClr val="00B050"/>
              </a:solidFill>
              <a:effectLst/>
              <a:ea typeface="Times New Roman" panose="02020603050405020304" pitchFamily="18" charset="0"/>
            </a:endParaRPr>
          </a:p>
          <a:p>
            <a:pPr algn="just"/>
            <a:endParaRPr lang="en-GB" sz="1800" b="1" dirty="0">
              <a:effectLst/>
              <a:ea typeface="Times New Roman" panose="02020603050405020304" pitchFamily="18" charset="0"/>
            </a:endParaRPr>
          </a:p>
          <a:p>
            <a:pPr algn="just"/>
            <a:r>
              <a:rPr lang="en-GB" sz="1800" b="1" dirty="0">
                <a:solidFill>
                  <a:srgbClr val="000000"/>
                </a:solidFill>
                <a:effectLst/>
                <a:ea typeface="Calibri" panose="020F0502020204030204" pitchFamily="34" charset="0"/>
              </a:rPr>
              <a:t>11: There are many things that only add to futility, so how do humans 	benefit from them?</a:t>
            </a:r>
            <a:r>
              <a:rPr lang="en-GB" sz="1800" b="1" baseline="30000" dirty="0">
                <a:solidFill>
                  <a:srgbClr val="000000"/>
                </a:solidFill>
                <a:effectLst/>
                <a:ea typeface="Calibri" panose="020F0502020204030204" pitchFamily="34" charset="0"/>
              </a:rPr>
              <a:t>12 </a:t>
            </a:r>
            <a:r>
              <a:rPr lang="en-GB" sz="1800" b="1" dirty="0">
                <a:solidFill>
                  <a:srgbClr val="000000"/>
                </a:solidFill>
                <a:effectLst/>
                <a:ea typeface="Calibri" panose="020F0502020204030204" pitchFamily="34" charset="0"/>
              </a:rPr>
              <a:t>For who knows what is good for someone during 	life, during the days of his pointless life spent like a shadow? Who can 	tell what will happen under the sun when a person is gone?</a:t>
            </a:r>
          </a:p>
          <a:p>
            <a:pPr algn="just"/>
            <a:endParaRPr lang="en-GB" b="1" i="1" dirty="0">
              <a:solidFill>
                <a:srgbClr val="00B050"/>
              </a:solidFill>
            </a:endParaRPr>
          </a:p>
        </p:txBody>
      </p:sp>
    </p:spTree>
    <p:extLst>
      <p:ext uri="{BB962C8B-B14F-4D97-AF65-F5344CB8AC3E}">
        <p14:creationId xmlns:p14="http://schemas.microsoft.com/office/powerpoint/2010/main" val="62607447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1744</TotalTime>
  <Words>1868</Words>
  <Application>Microsoft Office PowerPoint</Application>
  <PresentationFormat>On-screen Show (4:3)</PresentationFormat>
  <Paragraphs>121</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Week 15: Qohelet’s advice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Next week: Sheol     Qohelet, Gibson, Nouwen and Death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Keep  calm  and read Qohelet</dc:title>
  <dc:creator>Mike Lewis</dc:creator>
  <cp:lastModifiedBy>Steve Logan</cp:lastModifiedBy>
  <cp:revision>3</cp:revision>
  <cp:lastPrinted>2021-02-12T17:39:23Z</cp:lastPrinted>
  <dcterms:created xsi:type="dcterms:W3CDTF">2021-02-08T11:22:14Z</dcterms:created>
  <dcterms:modified xsi:type="dcterms:W3CDTF">2021-02-13T11:04:58Z</dcterms:modified>
</cp:coreProperties>
</file>