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46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17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167E-3B6F-4AD7-AC23-685F1725C55D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D2C6-E672-4C47-B5F9-BF51CD7FE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451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167E-3B6F-4AD7-AC23-685F1725C55D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D2C6-E672-4C47-B5F9-BF51CD7FE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84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167E-3B6F-4AD7-AC23-685F1725C55D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D2C6-E672-4C47-B5F9-BF51CD7FE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96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167E-3B6F-4AD7-AC23-685F1725C55D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D2C6-E672-4C47-B5F9-BF51CD7FE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3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167E-3B6F-4AD7-AC23-685F1725C55D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D2C6-E672-4C47-B5F9-BF51CD7FE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21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167E-3B6F-4AD7-AC23-685F1725C55D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D2C6-E672-4C47-B5F9-BF51CD7FE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243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167E-3B6F-4AD7-AC23-685F1725C55D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D2C6-E672-4C47-B5F9-BF51CD7FE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726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167E-3B6F-4AD7-AC23-685F1725C55D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D2C6-E672-4C47-B5F9-BF51CD7FE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91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167E-3B6F-4AD7-AC23-685F1725C55D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D2C6-E672-4C47-B5F9-BF51CD7FE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41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167E-3B6F-4AD7-AC23-685F1725C55D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D2C6-E672-4C47-B5F9-BF51CD7FE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34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167E-3B6F-4AD7-AC23-685F1725C55D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D2C6-E672-4C47-B5F9-BF51CD7FE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79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C167E-3B6F-4AD7-AC23-685F1725C55D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ED2C6-E672-4C47-B5F9-BF51CD7FE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6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12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1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A40BC8-EAFB-4C21-811A-7E9BF4D55F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8332" y="2555513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GB" sz="4700" dirty="0"/>
              <a:t>Virtual Vestry #18</a:t>
            </a:r>
            <a:br>
              <a:rPr lang="en-GB" sz="4700" dirty="0"/>
            </a:br>
            <a:br>
              <a:rPr lang="en-GB" sz="4700" dirty="0"/>
            </a:br>
            <a:r>
              <a:rPr lang="en-GB" sz="4700" dirty="0"/>
              <a:t>Doing WHAT on the Sabbath!!??</a:t>
            </a:r>
          </a:p>
        </p:txBody>
      </p:sp>
    </p:spTree>
    <p:extLst>
      <p:ext uri="{BB962C8B-B14F-4D97-AF65-F5344CB8AC3E}">
        <p14:creationId xmlns:p14="http://schemas.microsoft.com/office/powerpoint/2010/main" val="355518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336D4-89D9-47C1-90A8-A366E05CF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Read the texts</a:t>
            </a:r>
          </a:p>
        </p:txBody>
      </p:sp>
    </p:spTree>
    <p:extLst>
      <p:ext uri="{BB962C8B-B14F-4D97-AF65-F5344CB8AC3E}">
        <p14:creationId xmlns:p14="http://schemas.microsoft.com/office/powerpoint/2010/main" val="4156647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D7ED4A-782E-4A50-9BFB-2D9CB527A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The Sabbath ~ why?</a:t>
            </a:r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5999B-DFAC-4233-91C3-96C66B428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God commanded it.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It is good to spend time with God.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It’s for our benefit.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Creation/identity</a:t>
            </a:r>
          </a:p>
        </p:txBody>
      </p:sp>
    </p:spTree>
    <p:extLst>
      <p:ext uri="{BB962C8B-B14F-4D97-AF65-F5344CB8AC3E}">
        <p14:creationId xmlns:p14="http://schemas.microsoft.com/office/powerpoint/2010/main" val="2180926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D7ED4A-782E-4A50-9BFB-2D9CB527A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1. God commanded it</a:t>
            </a:r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5999B-DFAC-4233-91C3-96C66B428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dirty="0"/>
              <a:t>Exodus 20: Remember the sabbath day, and keep it holy. For six days you shall labour and do all your work. But the seventh day is a sabbath to the </a:t>
            </a:r>
            <a:r>
              <a:rPr lang="en-GB" cap="small" dirty="0"/>
              <a:t>Lord</a:t>
            </a:r>
            <a:r>
              <a:rPr lang="en-GB" dirty="0"/>
              <a:t> your God; you shall not do any work—you, your son or your daughter, your male or female slave, your livestock, or the alien resident in your towns. For in six days the </a:t>
            </a:r>
            <a:r>
              <a:rPr lang="en-GB" cap="small" dirty="0"/>
              <a:t>Lord</a:t>
            </a:r>
            <a:r>
              <a:rPr lang="en-GB" dirty="0"/>
              <a:t> made heaven and earth, the sea, and all that is in them, but rested the seventh day; therefore the </a:t>
            </a:r>
            <a:r>
              <a:rPr lang="en-GB" cap="small" dirty="0"/>
              <a:t>Lord</a:t>
            </a:r>
            <a:r>
              <a:rPr lang="en-GB" dirty="0"/>
              <a:t> blessed the sabbath day and consecrated it.</a:t>
            </a:r>
          </a:p>
        </p:txBody>
      </p:sp>
    </p:spTree>
    <p:extLst>
      <p:ext uri="{BB962C8B-B14F-4D97-AF65-F5344CB8AC3E}">
        <p14:creationId xmlns:p14="http://schemas.microsoft.com/office/powerpoint/2010/main" val="272774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D7ED4A-782E-4A50-9BFB-2D9CB527A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1. God commanded it</a:t>
            </a:r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5999B-DFAC-4233-91C3-96C66B428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dirty="0"/>
              <a:t>If God commanded it does anything else matter?  Do we need further reasons?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God commanded it then what should my response be?  Maybe, ask the question “how should I ‘rest’”?</a:t>
            </a:r>
          </a:p>
          <a:p>
            <a:pPr>
              <a:buFontTx/>
              <a:buChar char="-"/>
            </a:pPr>
            <a:r>
              <a:rPr lang="en-GB" dirty="0"/>
              <a:t>Jewish ideas on ‘how’</a:t>
            </a:r>
          </a:p>
          <a:p>
            <a:pPr>
              <a:buFontTx/>
              <a:buChar char="-"/>
            </a:pPr>
            <a:r>
              <a:rPr lang="en-GB" dirty="0"/>
              <a:t>Adventist ideas on ‘how’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202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F55A4C-3CA0-417B-B8D4-5C8EF886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Jewish ideas on ‘how’</a:t>
            </a:r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CC43D-A161-40B7-A98F-3F2663776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dirty="0">
                <a:latin typeface="+mj-lt"/>
              </a:rPr>
              <a:t>Jewish law (halakha) prohibits doing any form of </a:t>
            </a:r>
            <a:r>
              <a:rPr lang="en-GB" i="1" dirty="0">
                <a:latin typeface="+mj-lt"/>
              </a:rPr>
              <a:t>melakhah</a:t>
            </a:r>
            <a:r>
              <a:rPr lang="en-GB" dirty="0">
                <a:latin typeface="+mj-lt"/>
              </a:rPr>
              <a:t> (</a:t>
            </a:r>
            <a:r>
              <a:rPr lang="he-IL" dirty="0">
                <a:latin typeface="+mj-lt"/>
              </a:rPr>
              <a:t>מְלָאכָה, </a:t>
            </a:r>
            <a:r>
              <a:rPr lang="en-GB" dirty="0">
                <a:latin typeface="+mj-lt"/>
              </a:rPr>
              <a:t> plural </a:t>
            </a:r>
            <a:r>
              <a:rPr lang="en-GB" i="1" dirty="0">
                <a:latin typeface="+mj-lt"/>
              </a:rPr>
              <a:t>melakhoth</a:t>
            </a:r>
            <a:r>
              <a:rPr lang="en-GB" dirty="0">
                <a:latin typeface="+mj-lt"/>
              </a:rPr>
              <a:t>) on Shabbat, unless an urgent human or medical need is life-threatening. Though </a:t>
            </a:r>
            <a:r>
              <a:rPr lang="en-GB" i="1" dirty="0">
                <a:latin typeface="+mj-lt"/>
              </a:rPr>
              <a:t>melakhah</a:t>
            </a:r>
            <a:r>
              <a:rPr lang="en-GB" dirty="0">
                <a:latin typeface="+mj-lt"/>
              </a:rPr>
              <a:t> is commonly translated as "work" in English, a better definition is "deliberate activity" or "skill and craftmanship". There are 39 categories of </a:t>
            </a:r>
            <a:r>
              <a:rPr lang="en-GB" i="1" dirty="0">
                <a:latin typeface="+mj-lt"/>
              </a:rPr>
              <a:t>melakhah</a:t>
            </a:r>
            <a:r>
              <a:rPr lang="en-GB" dirty="0">
                <a:latin typeface="+mj-lt"/>
              </a:rPr>
              <a:t>:</a:t>
            </a:r>
          </a:p>
          <a:p>
            <a:pPr marL="0" indent="0">
              <a:buNone/>
            </a:pP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0074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2AC2302-3464-483A-A403-AAF85A9E01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029" y="55253"/>
            <a:ext cx="9961848" cy="665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890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D7ED4A-782E-4A50-9BFB-2D9CB527A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1. God commanded it</a:t>
            </a:r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5999B-DFAC-4233-91C3-96C66B428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If God commanded it does anything else matter?  Do we need further reasons?</a:t>
            </a:r>
          </a:p>
          <a:p>
            <a:pPr marL="0" indent="0">
              <a:buNone/>
            </a:pPr>
            <a:endParaRPr lang="en-GB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If God commanded it then what should my response be?  Maybe, ask the question “how should I ‘rest’”?</a:t>
            </a:r>
          </a:p>
          <a:p>
            <a:pPr>
              <a:buFontTx/>
              <a:buChar char="-"/>
            </a:pP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Jewish ideas on ‘how’</a:t>
            </a:r>
          </a:p>
          <a:p>
            <a:pPr>
              <a:buFontTx/>
              <a:buChar char="-"/>
            </a:pPr>
            <a:r>
              <a:rPr lang="en-GB" dirty="0"/>
              <a:t>Adventist ideas on ‘how’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Adventist idea that Sabbath is a defining feature of God’s remnant church. It’s that important.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23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1019</TotalTime>
  <Words>350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Virtual Vestry #18  Doing WHAT on the Sabbath!!??</vt:lpstr>
      <vt:lpstr>PowerPoint Presentation</vt:lpstr>
      <vt:lpstr>The Sabbath ~ why?</vt:lpstr>
      <vt:lpstr>1. God commanded it</vt:lpstr>
      <vt:lpstr>1. God commanded it</vt:lpstr>
      <vt:lpstr>Jewish ideas on ‘how’</vt:lpstr>
      <vt:lpstr>PowerPoint Presentation</vt:lpstr>
      <vt:lpstr>1. God commanded 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Logan</dc:creator>
  <cp:lastModifiedBy>Steve Logan</cp:lastModifiedBy>
  <cp:revision>15</cp:revision>
  <dcterms:created xsi:type="dcterms:W3CDTF">2021-07-02T17:53:32Z</dcterms:created>
  <dcterms:modified xsi:type="dcterms:W3CDTF">2021-07-03T10:52:58Z</dcterms:modified>
</cp:coreProperties>
</file>