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63" r:id="rId3"/>
    <p:sldId id="259" r:id="rId4"/>
    <p:sldId id="260" r:id="rId5"/>
    <p:sldId id="262" r:id="rId6"/>
    <p:sldId id="257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A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44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706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7/17/2021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5189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7/17/2021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4073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7/17/2021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2954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7/17/2021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574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7/17/2021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4621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7/17/2021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66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7/17/2021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525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7/17/2021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112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7/17/2021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7612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7/17/2021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958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7D986-8816-4272-A432-0437A28A9828}" type="datetime1">
              <a:rPr lang="en-US" smtClean="0"/>
              <a:t>7/17/2021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71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7/17/2021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10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27CA0-B3A6-4143-A9F9-2CAB2458EDD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You’re happy if…</a:t>
            </a:r>
          </a:p>
        </p:txBody>
      </p:sp>
    </p:spTree>
    <p:extLst>
      <p:ext uri="{BB962C8B-B14F-4D97-AF65-F5344CB8AC3E}">
        <p14:creationId xmlns:p14="http://schemas.microsoft.com/office/powerpoint/2010/main" val="3310440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BAE32-9037-4CAF-A618-C2CB02113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Matt 5:3-11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FAF7D-1951-456C-B8CF-FF076A779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sz="2800" dirty="0"/>
              <a:t>Blessed are the poor in spirit, for theirs is the kingdom of heaven.</a:t>
            </a:r>
          </a:p>
          <a:p>
            <a:r>
              <a:rPr lang="en-GB" sz="2800" dirty="0"/>
              <a:t>Blessed are those who mourn, for they will be comforted.</a:t>
            </a:r>
          </a:p>
          <a:p>
            <a:r>
              <a:rPr lang="en-GB" sz="2800" dirty="0"/>
              <a:t>Blessed are the meek, for they will inherit the earth.</a:t>
            </a:r>
          </a:p>
          <a:p>
            <a:r>
              <a:rPr lang="en-GB" sz="2800" dirty="0"/>
              <a:t>Blessed are those who hunger and thirst for righteousness, for they will be filled.</a:t>
            </a:r>
          </a:p>
          <a:p>
            <a:r>
              <a:rPr lang="en-GB" sz="2800" dirty="0"/>
              <a:t>Blessed are the merciful, for they will receive mercy.</a:t>
            </a:r>
          </a:p>
        </p:txBody>
      </p:sp>
    </p:spTree>
    <p:extLst>
      <p:ext uri="{BB962C8B-B14F-4D97-AF65-F5344CB8AC3E}">
        <p14:creationId xmlns:p14="http://schemas.microsoft.com/office/powerpoint/2010/main" val="2220212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BAE32-9037-4CAF-A618-C2CB02113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Matt 5:3-11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FAF7D-1951-456C-B8CF-FF076A779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/>
              <a:t>Blessed are the pure in heart, for they will see God.</a:t>
            </a:r>
          </a:p>
          <a:p>
            <a:r>
              <a:rPr lang="en-GB" sz="2400" dirty="0"/>
              <a:t>Blessed are the peacemakers, for they will be called children of God.</a:t>
            </a:r>
          </a:p>
          <a:p>
            <a:r>
              <a:rPr lang="en-GB" sz="2400" dirty="0"/>
              <a:t>Blessed are those who are persecuted for righteousness’ sake, for theirs is the kingdom of heaven.</a:t>
            </a:r>
          </a:p>
          <a:p>
            <a:r>
              <a:rPr lang="en-GB" sz="2400" dirty="0"/>
              <a:t>Blessed are you when people revile you and persecute you and utter all kinds of evil against you falsely</a:t>
            </a:r>
            <a:r>
              <a:rPr lang="en-GB" sz="2400" baseline="30000" dirty="0"/>
              <a:t> </a:t>
            </a:r>
            <a:r>
              <a:rPr lang="en-GB" sz="2400" dirty="0"/>
              <a:t>on my account. Rejoice and be glad, for your reward is great in heaven, for in the same way they persecuted the prophets who were before you.</a:t>
            </a:r>
          </a:p>
        </p:txBody>
      </p:sp>
    </p:spTree>
    <p:extLst>
      <p:ext uri="{BB962C8B-B14F-4D97-AF65-F5344CB8AC3E}">
        <p14:creationId xmlns:p14="http://schemas.microsoft.com/office/powerpoint/2010/main" val="2468499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057F5-73BD-4058-BB8D-8834D9025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Ecclesiastes 7: 9-13 </a:t>
            </a:r>
            <a:r>
              <a:rPr lang="en-GB" sz="2000" dirty="0"/>
              <a:t>(for example)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B21F00-A425-4C0F-A968-5254BA9777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Only fools get angry quickly</a:t>
            </a:r>
            <a:br>
              <a:rPr lang="en-GB" dirty="0"/>
            </a:br>
            <a:r>
              <a:rPr lang="en-GB" dirty="0"/>
              <a:t>    and hold a grudge.</a:t>
            </a:r>
            <a:br>
              <a:rPr lang="en-GB" dirty="0"/>
            </a:br>
            <a:r>
              <a:rPr lang="en-GB" dirty="0"/>
              <a:t>It isn’t wise to ask,</a:t>
            </a:r>
            <a:br>
              <a:rPr lang="en-GB" dirty="0"/>
            </a:br>
            <a:r>
              <a:rPr lang="en-GB" dirty="0"/>
              <a:t>“Why is everything worse</a:t>
            </a:r>
            <a:br>
              <a:rPr lang="en-GB" dirty="0"/>
            </a:br>
            <a:r>
              <a:rPr lang="en-GB" dirty="0"/>
              <a:t>    than it used to be?”</a:t>
            </a:r>
            <a:br>
              <a:rPr lang="en-GB" dirty="0"/>
            </a:br>
            <a:r>
              <a:rPr lang="en-GB" dirty="0"/>
              <a:t>Having wisdom is better</a:t>
            </a:r>
            <a:br>
              <a:rPr lang="en-GB" dirty="0"/>
            </a:br>
            <a:r>
              <a:rPr lang="en-GB" dirty="0"/>
              <a:t>    than an inheritance.</a:t>
            </a:r>
            <a:br>
              <a:rPr lang="en-GB" dirty="0"/>
            </a:br>
            <a:r>
              <a:rPr lang="en-GB" dirty="0"/>
              <a:t>Wisdom will protect you</a:t>
            </a:r>
            <a:br>
              <a:rPr lang="en-GB" dirty="0"/>
            </a:br>
            <a:r>
              <a:rPr lang="en-GB" dirty="0"/>
              <a:t>    just like money;</a:t>
            </a:r>
            <a:br>
              <a:rPr lang="en-GB" dirty="0"/>
            </a:br>
            <a:r>
              <a:rPr lang="en-GB" dirty="0"/>
              <a:t>knowledge with good sense</a:t>
            </a:r>
            <a:br>
              <a:rPr lang="en-GB" dirty="0"/>
            </a:br>
            <a:r>
              <a:rPr lang="en-GB" dirty="0"/>
              <a:t>    will lead you to life.</a:t>
            </a:r>
            <a:br>
              <a:rPr lang="en-GB" dirty="0"/>
            </a:br>
            <a:r>
              <a:rPr lang="en-GB" dirty="0"/>
              <a:t>Think of what God has done!</a:t>
            </a:r>
            <a:br>
              <a:rPr lang="en-GB" dirty="0"/>
            </a:br>
            <a:r>
              <a:rPr lang="en-GB" dirty="0"/>
              <a:t>If God makes something crooked,</a:t>
            </a:r>
            <a:br>
              <a:rPr lang="en-GB" dirty="0"/>
            </a:br>
            <a:r>
              <a:rPr lang="en-GB" dirty="0"/>
              <a:t>    can you make it straight?</a:t>
            </a:r>
          </a:p>
        </p:txBody>
      </p:sp>
    </p:spTree>
    <p:extLst>
      <p:ext uri="{BB962C8B-B14F-4D97-AF65-F5344CB8AC3E}">
        <p14:creationId xmlns:p14="http://schemas.microsoft.com/office/powerpoint/2010/main" val="1130049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BAE32-9037-4CAF-A618-C2CB02113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Sirach 25:7-11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DFAF7D-1951-456C-B8CF-FF076A7797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 can think of nine whom I would call blessed,</a:t>
            </a:r>
            <a:br>
              <a:rPr lang="en-GB" dirty="0"/>
            </a:br>
            <a:r>
              <a:rPr lang="en-GB" dirty="0"/>
              <a:t>    and a tenth my tongue proclaims:</a:t>
            </a:r>
            <a:br>
              <a:rPr lang="en-GB" dirty="0"/>
            </a:br>
            <a:r>
              <a:rPr lang="en-GB" dirty="0"/>
              <a:t>a man who can rejoice in his children;</a:t>
            </a:r>
            <a:br>
              <a:rPr lang="en-GB" dirty="0"/>
            </a:br>
            <a:r>
              <a:rPr lang="en-GB" dirty="0"/>
              <a:t>    a man who lives to see the downfall of his foes.</a:t>
            </a:r>
            <a:br>
              <a:rPr lang="en-GB" dirty="0"/>
            </a:br>
            <a:r>
              <a:rPr lang="en-GB" dirty="0"/>
              <a:t>Happy the man who lives with a sensible wife,</a:t>
            </a:r>
            <a:br>
              <a:rPr lang="en-GB" dirty="0"/>
            </a:br>
            <a:r>
              <a:rPr lang="en-GB" dirty="0"/>
              <a:t>    and the one who does not </a:t>
            </a:r>
            <a:r>
              <a:rPr lang="en-GB" dirty="0" err="1"/>
              <a:t>plow</a:t>
            </a:r>
            <a:r>
              <a:rPr lang="en-GB" dirty="0"/>
              <a:t> with ox and ass together.</a:t>
            </a:r>
            <a:br>
              <a:rPr lang="en-GB" dirty="0"/>
            </a:br>
            <a:r>
              <a:rPr lang="en-GB" dirty="0"/>
              <a:t>Happy is the one who does not sin with the tongue,</a:t>
            </a:r>
            <a:br>
              <a:rPr lang="en-GB" dirty="0"/>
            </a:br>
            <a:r>
              <a:rPr lang="en-GB" dirty="0"/>
              <a:t>    and the one who has not served an inferior.</a:t>
            </a:r>
            <a:br>
              <a:rPr lang="en-GB" dirty="0"/>
            </a:br>
            <a:r>
              <a:rPr lang="en-GB" dirty="0"/>
              <a:t>Happy is the one who finds a friend,</a:t>
            </a:r>
            <a:br>
              <a:rPr lang="en-GB" dirty="0"/>
            </a:br>
            <a:r>
              <a:rPr lang="en-GB" dirty="0"/>
              <a:t>    and the one who speaks to attentive listeners.</a:t>
            </a:r>
            <a:br>
              <a:rPr lang="en-GB" dirty="0"/>
            </a:br>
            <a:r>
              <a:rPr lang="en-GB" dirty="0"/>
              <a:t>How great is the one who finds wisdom!</a:t>
            </a:r>
            <a:br>
              <a:rPr lang="en-GB" dirty="0"/>
            </a:br>
            <a:r>
              <a:rPr lang="en-GB" dirty="0"/>
              <a:t>    But none is superior to the one who fears the Lord.</a:t>
            </a:r>
            <a:br>
              <a:rPr lang="en-GB" dirty="0"/>
            </a:br>
            <a:r>
              <a:rPr lang="en-GB" dirty="0"/>
              <a:t>Fear of the Lord surpasses everything;</a:t>
            </a:r>
            <a:br>
              <a:rPr lang="en-GB" dirty="0"/>
            </a:br>
            <a:r>
              <a:rPr lang="en-GB" dirty="0"/>
              <a:t>    to whom can we compare the one who has it?</a:t>
            </a:r>
          </a:p>
        </p:txBody>
      </p:sp>
    </p:spTree>
    <p:extLst>
      <p:ext uri="{BB962C8B-B14F-4D97-AF65-F5344CB8AC3E}">
        <p14:creationId xmlns:p14="http://schemas.microsoft.com/office/powerpoint/2010/main" val="3359956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8C05F-3205-4FCC-BAD4-1F4479C9E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126036"/>
            <a:ext cx="7543800" cy="614415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Beatitudes + Alternative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8ED279D-06A4-40F3-81A6-BA71E6C97C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8995473"/>
              </p:ext>
            </p:extLst>
          </p:nvPr>
        </p:nvGraphicFramePr>
        <p:xfrm>
          <a:off x="200721" y="1155266"/>
          <a:ext cx="8845148" cy="52678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22574">
                  <a:extLst>
                    <a:ext uri="{9D8B030D-6E8A-4147-A177-3AD203B41FA5}">
                      <a16:colId xmlns:a16="http://schemas.microsoft.com/office/drawing/2014/main" val="2446759397"/>
                    </a:ext>
                  </a:extLst>
                </a:gridCol>
                <a:gridCol w="4422574">
                  <a:extLst>
                    <a:ext uri="{9D8B030D-6E8A-4147-A177-3AD203B41FA5}">
                      <a16:colId xmlns:a16="http://schemas.microsoft.com/office/drawing/2014/main" val="740499339"/>
                    </a:ext>
                  </a:extLst>
                </a:gridCol>
              </a:tblGrid>
              <a:tr h="1189511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00B050"/>
                          </a:solidFill>
                        </a:rPr>
                        <a:t>Blessed are the poor in spirit, </a:t>
                      </a:r>
                      <a:br>
                        <a:rPr lang="en-GB" sz="2400" dirty="0">
                          <a:solidFill>
                            <a:srgbClr val="00B050"/>
                          </a:solidFill>
                        </a:rPr>
                      </a:br>
                      <a:r>
                        <a:rPr lang="en-GB" sz="2400" dirty="0">
                          <a:solidFill>
                            <a:srgbClr val="00B050"/>
                          </a:solidFill>
                        </a:rPr>
                        <a:t>     for theirs is the kingdom of</a:t>
                      </a:r>
                    </a:p>
                    <a:p>
                      <a:r>
                        <a:rPr lang="en-GB" sz="2400" dirty="0">
                          <a:solidFill>
                            <a:srgbClr val="00B050"/>
                          </a:solidFill>
                        </a:rPr>
                        <a:t>     heaven.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FF0000"/>
                          </a:solidFill>
                        </a:rPr>
                        <a:t>Blessed are the wealthy,</a:t>
                      </a:r>
                      <a:br>
                        <a:rPr lang="en-GB" sz="240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GB" sz="2400" dirty="0">
                          <a:solidFill>
                            <a:srgbClr val="FF0000"/>
                          </a:solidFill>
                        </a:rPr>
                        <a:t>     for theirs is the kingdom of</a:t>
                      </a:r>
                    </a:p>
                    <a:p>
                      <a:r>
                        <a:rPr lang="en-GB" sz="2400" dirty="0">
                          <a:solidFill>
                            <a:srgbClr val="FF0000"/>
                          </a:solidFill>
                        </a:rPr>
                        <a:t>     heaven.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259579"/>
                  </a:ext>
                </a:extLst>
              </a:tr>
              <a:tr h="1189511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00B050"/>
                          </a:solidFill>
                        </a:rPr>
                        <a:t>Blessed are those who mourn, </a:t>
                      </a:r>
                      <a:br>
                        <a:rPr lang="en-GB" sz="2400" dirty="0">
                          <a:solidFill>
                            <a:srgbClr val="00B050"/>
                          </a:solidFill>
                        </a:rPr>
                      </a:br>
                      <a:r>
                        <a:rPr lang="en-GB" sz="2400" dirty="0">
                          <a:solidFill>
                            <a:srgbClr val="00B050"/>
                          </a:solidFill>
                        </a:rPr>
                        <a:t>     for they will be comforted.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FF0000"/>
                          </a:solidFill>
                        </a:rPr>
                        <a:t>Blessed are those who rejoice,</a:t>
                      </a:r>
                      <a:br>
                        <a:rPr lang="en-GB" sz="240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GB" sz="2400" dirty="0">
                          <a:solidFill>
                            <a:srgbClr val="FF0000"/>
                          </a:solidFill>
                        </a:rPr>
                        <a:t>     for no suffering can touch their</a:t>
                      </a:r>
                    </a:p>
                    <a:p>
                      <a:r>
                        <a:rPr lang="en-GB" sz="2400" dirty="0">
                          <a:solidFill>
                            <a:srgbClr val="FF0000"/>
                          </a:solidFill>
                        </a:rPr>
                        <a:t>     hearts.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3453369"/>
                  </a:ext>
                </a:extLst>
              </a:tr>
              <a:tr h="1189511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00B050"/>
                          </a:solidFill>
                        </a:rPr>
                        <a:t>Blessed are the meek, </a:t>
                      </a:r>
                      <a:br>
                        <a:rPr lang="en-GB" sz="2400" dirty="0">
                          <a:solidFill>
                            <a:srgbClr val="00B050"/>
                          </a:solidFill>
                        </a:rPr>
                      </a:br>
                      <a:r>
                        <a:rPr lang="en-GB" sz="2400" dirty="0">
                          <a:solidFill>
                            <a:srgbClr val="00B050"/>
                          </a:solidFill>
                        </a:rPr>
                        <a:t>     for they will inherit the earth.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FF0000"/>
                          </a:solidFill>
                        </a:rPr>
                        <a:t>Blessed are the bold,</a:t>
                      </a:r>
                      <a:br>
                        <a:rPr lang="en-GB" sz="240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GB" sz="2400" dirty="0">
                          <a:solidFill>
                            <a:srgbClr val="FF0000"/>
                          </a:solidFill>
                        </a:rPr>
                        <a:t>     for they will inherit the</a:t>
                      </a:r>
                    </a:p>
                    <a:p>
                      <a:r>
                        <a:rPr lang="en-GB" sz="2400" dirty="0">
                          <a:solidFill>
                            <a:srgbClr val="FF0000"/>
                          </a:solidFill>
                        </a:rPr>
                        <a:t>     kingdom.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454572"/>
                  </a:ext>
                </a:extLst>
              </a:tr>
              <a:tr h="1699302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00B050"/>
                          </a:solidFill>
                        </a:rPr>
                        <a:t>Blessed are those who hunger</a:t>
                      </a:r>
                    </a:p>
                    <a:p>
                      <a:r>
                        <a:rPr lang="en-GB" sz="2400" dirty="0">
                          <a:solidFill>
                            <a:srgbClr val="00B050"/>
                          </a:solidFill>
                        </a:rPr>
                        <a:t>     and thirst for righteousness, </a:t>
                      </a:r>
                      <a:br>
                        <a:rPr lang="en-GB" sz="2400" dirty="0">
                          <a:solidFill>
                            <a:srgbClr val="00B050"/>
                          </a:solidFill>
                        </a:rPr>
                      </a:br>
                      <a:r>
                        <a:rPr lang="en-GB" sz="2400" dirty="0">
                          <a:solidFill>
                            <a:srgbClr val="00B050"/>
                          </a:solidFill>
                        </a:rPr>
                        <a:t>     for they will be filled.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FF0000"/>
                          </a:solidFill>
                        </a:rPr>
                        <a:t>Blessed are those who never</a:t>
                      </a:r>
                    </a:p>
                    <a:p>
                      <a:r>
                        <a:rPr lang="en-GB" sz="2400" dirty="0">
                          <a:solidFill>
                            <a:srgbClr val="FF0000"/>
                          </a:solidFill>
                        </a:rPr>
                        <a:t>     hunger or thirst,</a:t>
                      </a:r>
                      <a:br>
                        <a:rPr lang="en-GB" sz="240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GB" sz="2400" dirty="0">
                          <a:solidFill>
                            <a:srgbClr val="FF0000"/>
                          </a:solidFill>
                        </a:rPr>
                        <a:t>     for they are always filled.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534044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79A5C8D4-52C4-4204-8359-10BF9A8AD075}"/>
              </a:ext>
            </a:extLst>
          </p:cNvPr>
          <p:cNvSpPr txBox="1"/>
          <p:nvPr/>
        </p:nvSpPr>
        <p:spPr>
          <a:xfrm>
            <a:off x="1028700" y="6238435"/>
            <a:ext cx="7086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http://thesometimespreacher.com/2010/01/alternative-beatitudes/</a:t>
            </a:r>
          </a:p>
        </p:txBody>
      </p:sp>
    </p:spTree>
    <p:extLst>
      <p:ext uri="{BB962C8B-B14F-4D97-AF65-F5344CB8AC3E}">
        <p14:creationId xmlns:p14="http://schemas.microsoft.com/office/powerpoint/2010/main" val="2150880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8C05F-3205-4FCC-BAD4-1F4479C9E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" y="126036"/>
            <a:ext cx="7543800" cy="614415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Beatitudes + Alternative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8ED279D-06A4-40F3-81A6-BA71E6C97C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005130"/>
              </p:ext>
            </p:extLst>
          </p:nvPr>
        </p:nvGraphicFramePr>
        <p:xfrm>
          <a:off x="210246" y="785493"/>
          <a:ext cx="8845148" cy="59963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22574">
                  <a:extLst>
                    <a:ext uri="{9D8B030D-6E8A-4147-A177-3AD203B41FA5}">
                      <a16:colId xmlns:a16="http://schemas.microsoft.com/office/drawing/2014/main" val="2446759397"/>
                    </a:ext>
                  </a:extLst>
                </a:gridCol>
                <a:gridCol w="4422574">
                  <a:extLst>
                    <a:ext uri="{9D8B030D-6E8A-4147-A177-3AD203B41FA5}">
                      <a16:colId xmlns:a16="http://schemas.microsoft.com/office/drawing/2014/main" val="740499339"/>
                    </a:ext>
                  </a:extLst>
                </a:gridCol>
              </a:tblGrid>
              <a:tr h="1464645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00B050"/>
                          </a:solidFill>
                        </a:rPr>
                        <a:t>Blessed are the merciful, </a:t>
                      </a:r>
                      <a:br>
                        <a:rPr lang="en-GB" sz="2400" dirty="0">
                          <a:solidFill>
                            <a:srgbClr val="00B050"/>
                          </a:solidFill>
                        </a:rPr>
                      </a:br>
                      <a:r>
                        <a:rPr lang="en-GB" sz="2400" dirty="0">
                          <a:solidFill>
                            <a:srgbClr val="00B050"/>
                          </a:solidFill>
                        </a:rPr>
                        <a:t>     for they will be shown mercy.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FF0000"/>
                          </a:solidFill>
                        </a:rPr>
                        <a:t>Blessed are the just,</a:t>
                      </a:r>
                      <a:br>
                        <a:rPr lang="en-GB" sz="240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GB" sz="2400" dirty="0">
                          <a:solidFill>
                            <a:srgbClr val="FF0000"/>
                          </a:solidFill>
                        </a:rPr>
                        <a:t>     for they will judge rightly.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3520651"/>
                  </a:ext>
                </a:extLst>
              </a:tr>
              <a:tr h="1321735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00B050"/>
                          </a:solidFill>
                        </a:rPr>
                        <a:t>Blessed are the pure in heart, </a:t>
                      </a:r>
                      <a:br>
                        <a:rPr lang="en-GB" sz="2400" dirty="0">
                          <a:solidFill>
                            <a:srgbClr val="00B050"/>
                          </a:solidFill>
                        </a:rPr>
                      </a:br>
                      <a:r>
                        <a:rPr lang="en-GB" sz="2400" dirty="0">
                          <a:solidFill>
                            <a:srgbClr val="00B050"/>
                          </a:solidFill>
                        </a:rPr>
                        <a:t>     for they will see God.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FF0000"/>
                          </a:solidFill>
                        </a:rPr>
                        <a:t>Blessed are those who keep</a:t>
                      </a:r>
                    </a:p>
                    <a:p>
                      <a:r>
                        <a:rPr lang="en-GB" sz="2400" dirty="0">
                          <a:solidFill>
                            <a:srgbClr val="FF0000"/>
                          </a:solidFill>
                        </a:rPr>
                        <a:t>     Torah, for they will see God.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8895123"/>
                  </a:ext>
                </a:extLst>
              </a:tr>
              <a:tr h="1321735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00B050"/>
                          </a:solidFill>
                        </a:rPr>
                        <a:t>Blessed are the peacemakers, </a:t>
                      </a:r>
                      <a:br>
                        <a:rPr lang="en-GB" sz="2400" dirty="0">
                          <a:solidFill>
                            <a:srgbClr val="00B050"/>
                          </a:solidFill>
                        </a:rPr>
                      </a:br>
                      <a:r>
                        <a:rPr lang="en-GB" sz="2400" dirty="0">
                          <a:solidFill>
                            <a:srgbClr val="00B050"/>
                          </a:solidFill>
                        </a:rPr>
                        <a:t>     for they will be called sons of</a:t>
                      </a:r>
                    </a:p>
                    <a:p>
                      <a:r>
                        <a:rPr lang="en-GB" sz="2400" dirty="0">
                          <a:solidFill>
                            <a:srgbClr val="00B050"/>
                          </a:solidFill>
                        </a:rPr>
                        <a:t>     God.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FF0000"/>
                          </a:solidFill>
                        </a:rPr>
                        <a:t>Blessed are the zealots,</a:t>
                      </a:r>
                      <a:br>
                        <a:rPr lang="en-GB" sz="2400" dirty="0">
                          <a:solidFill>
                            <a:srgbClr val="FF0000"/>
                          </a:solidFill>
                        </a:rPr>
                      </a:br>
                      <a:r>
                        <a:rPr lang="en-GB" sz="2400" dirty="0">
                          <a:solidFill>
                            <a:srgbClr val="FF0000"/>
                          </a:solidFill>
                        </a:rPr>
                        <a:t>     for they will restore the</a:t>
                      </a:r>
                    </a:p>
                    <a:p>
                      <a:r>
                        <a:rPr lang="en-GB" sz="2400" dirty="0">
                          <a:solidFill>
                            <a:srgbClr val="FF0000"/>
                          </a:solidFill>
                        </a:rPr>
                        <a:t>     kingdom.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8662817"/>
                  </a:ext>
                </a:extLst>
              </a:tr>
              <a:tr h="1888193"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00B050"/>
                          </a:solidFill>
                        </a:rPr>
                        <a:t>Blessed are those who are</a:t>
                      </a:r>
                    </a:p>
                    <a:p>
                      <a:r>
                        <a:rPr lang="en-GB" sz="2400" dirty="0">
                          <a:solidFill>
                            <a:srgbClr val="00B050"/>
                          </a:solidFill>
                        </a:rPr>
                        <a:t>     persecuted because of</a:t>
                      </a:r>
                    </a:p>
                    <a:p>
                      <a:r>
                        <a:rPr lang="en-GB" sz="2400" dirty="0">
                          <a:solidFill>
                            <a:srgbClr val="00B050"/>
                          </a:solidFill>
                        </a:rPr>
                        <a:t>     righteousness, for theirs is </a:t>
                      </a:r>
                    </a:p>
                    <a:p>
                      <a:r>
                        <a:rPr lang="en-GB" sz="2400" dirty="0">
                          <a:solidFill>
                            <a:srgbClr val="00B050"/>
                          </a:solidFill>
                        </a:rPr>
                        <a:t>     the kingdom of heaven.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400" dirty="0">
                          <a:solidFill>
                            <a:srgbClr val="FF0000"/>
                          </a:solidFill>
                        </a:rPr>
                        <a:t>Blessed are those who die for</a:t>
                      </a:r>
                    </a:p>
                    <a:p>
                      <a:r>
                        <a:rPr lang="en-GB" sz="2400" dirty="0">
                          <a:solidFill>
                            <a:srgbClr val="FF0000"/>
                          </a:solidFill>
                        </a:rPr>
                        <a:t>     God’s glory, for theirs is the</a:t>
                      </a:r>
                    </a:p>
                    <a:p>
                      <a:r>
                        <a:rPr lang="en-GB" sz="2400" dirty="0">
                          <a:solidFill>
                            <a:srgbClr val="FF0000"/>
                          </a:solidFill>
                        </a:rPr>
                        <a:t>     kingdom of heaven.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148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141121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911</TotalTime>
  <Words>798</Words>
  <Application>Microsoft Office PowerPoint</Application>
  <PresentationFormat>On-screen Show (4:3)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Calibri Light</vt:lpstr>
      <vt:lpstr>Retrospect</vt:lpstr>
      <vt:lpstr>You’re happy if…</vt:lpstr>
      <vt:lpstr>Matt 5:3-11</vt:lpstr>
      <vt:lpstr>Matt 5:3-11</vt:lpstr>
      <vt:lpstr>Ecclesiastes 7: 9-13 (for example)</vt:lpstr>
      <vt:lpstr>Sirach 25:7-11</vt:lpstr>
      <vt:lpstr>Beatitudes + Alternative</vt:lpstr>
      <vt:lpstr>Beatitudes + Alternative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You’re happy if…</dc:title>
  <dc:creator>Steve Logan</dc:creator>
  <cp:lastModifiedBy>Steve Logan</cp:lastModifiedBy>
  <cp:revision>5</cp:revision>
  <dcterms:created xsi:type="dcterms:W3CDTF">2021-07-16T19:10:12Z</dcterms:created>
  <dcterms:modified xsi:type="dcterms:W3CDTF">2021-07-17T10:22:42Z</dcterms:modified>
</cp:coreProperties>
</file>