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2" r:id="rId3"/>
    <p:sldId id="291" r:id="rId4"/>
    <p:sldId id="290" r:id="rId5"/>
    <p:sldId id="283" r:id="rId6"/>
    <p:sldId id="287" r:id="rId7"/>
    <p:sldId id="284" r:id="rId8"/>
    <p:sldId id="285" r:id="rId9"/>
    <p:sldId id="286" r:id="rId10"/>
    <p:sldId id="289" r:id="rId11"/>
    <p:sldId id="293" r:id="rId12"/>
    <p:sldId id="288" r:id="rId13"/>
    <p:sldId id="282" r:id="rId14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BE40B-7C06-4003-B88E-5A2EFD25460C}" v="15" dt="2021-10-04T15:16:17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Lewis" userId="c18a8c299dca77cd" providerId="LiveId" clId="{049BE40B-7C06-4003-B88E-5A2EFD25460C}"/>
    <pc:docChg chg="undo custSel addSld delSld modSld sldOrd">
      <pc:chgData name="Mike Lewis" userId="c18a8c299dca77cd" providerId="LiveId" clId="{049BE40B-7C06-4003-B88E-5A2EFD25460C}" dt="2021-10-04T18:14:44.386" v="2581" actId="20577"/>
      <pc:docMkLst>
        <pc:docMk/>
      </pc:docMkLst>
      <pc:sldChg chg="addSp delSp modSp mod">
        <pc:chgData name="Mike Lewis" userId="c18a8c299dca77cd" providerId="LiveId" clId="{049BE40B-7C06-4003-B88E-5A2EFD25460C}" dt="2021-10-04T15:16:46.980" v="2519" actId="14100"/>
        <pc:sldMkLst>
          <pc:docMk/>
          <pc:sldMk cId="2619472435" sldId="258"/>
        </pc:sldMkLst>
        <pc:spChg chg="add del mod">
          <ac:chgData name="Mike Lewis" userId="c18a8c299dca77cd" providerId="LiveId" clId="{049BE40B-7C06-4003-B88E-5A2EFD25460C}" dt="2021-10-04T15:07:32.857" v="2362"/>
          <ac:spMkLst>
            <pc:docMk/>
            <pc:sldMk cId="2619472435" sldId="258"/>
            <ac:spMk id="4" creationId="{EE68C8B0-38F2-4F34-A75F-ECF566E7A10C}"/>
          </ac:spMkLst>
        </pc:spChg>
        <pc:spChg chg="mod">
          <ac:chgData name="Mike Lewis" userId="c18a8c299dca77cd" providerId="LiveId" clId="{049BE40B-7C06-4003-B88E-5A2EFD25460C}" dt="2021-10-04T15:07:50.337" v="2368" actId="1076"/>
          <ac:spMkLst>
            <pc:docMk/>
            <pc:sldMk cId="2619472435" sldId="258"/>
            <ac:spMk id="5" creationId="{1FB257B5-DBD1-4466-A97F-15ADA2149A74}"/>
          </ac:spMkLst>
        </pc:spChg>
        <pc:spChg chg="mod">
          <ac:chgData name="Mike Lewis" userId="c18a8c299dca77cd" providerId="LiveId" clId="{049BE40B-7C06-4003-B88E-5A2EFD25460C}" dt="2021-10-04T08:52:33.847" v="23" actId="5793"/>
          <ac:spMkLst>
            <pc:docMk/>
            <pc:sldMk cId="2619472435" sldId="258"/>
            <ac:spMk id="6" creationId="{C961165E-F9A3-46C3-9D6B-65706383F81B}"/>
          </ac:spMkLst>
        </pc:spChg>
        <pc:picChg chg="add del mod">
          <ac:chgData name="Mike Lewis" userId="c18a8c299dca77cd" providerId="LiveId" clId="{049BE40B-7C06-4003-B88E-5A2EFD25460C}" dt="2021-10-04T15:12:23.152" v="2470" actId="478"/>
          <ac:picMkLst>
            <pc:docMk/>
            <pc:sldMk cId="2619472435" sldId="258"/>
            <ac:picMk id="3" creationId="{112EE2B9-411A-4457-8562-9695FDDAD1DC}"/>
          </ac:picMkLst>
        </pc:picChg>
        <pc:picChg chg="add mod">
          <ac:chgData name="Mike Lewis" userId="c18a8c299dca77cd" providerId="LiveId" clId="{049BE40B-7C06-4003-B88E-5A2EFD25460C}" dt="2021-10-04T15:15:11.858" v="2497" actId="1076"/>
          <ac:picMkLst>
            <pc:docMk/>
            <pc:sldMk cId="2619472435" sldId="258"/>
            <ac:picMk id="8" creationId="{EDC08DFE-38F8-49B3-9BB1-662BD4A49993}"/>
          </ac:picMkLst>
        </pc:picChg>
        <pc:picChg chg="add mod">
          <ac:chgData name="Mike Lewis" userId="c18a8c299dca77cd" providerId="LiveId" clId="{049BE40B-7C06-4003-B88E-5A2EFD25460C}" dt="2021-10-04T15:16:46.980" v="2519" actId="14100"/>
          <ac:picMkLst>
            <pc:docMk/>
            <pc:sldMk cId="2619472435" sldId="258"/>
            <ac:picMk id="10" creationId="{EC825BDD-4217-405F-A229-DE864C9CAEDA}"/>
          </ac:picMkLst>
        </pc:picChg>
        <pc:picChg chg="add mod">
          <ac:chgData name="Mike Lewis" userId="c18a8c299dca77cd" providerId="LiveId" clId="{049BE40B-7C06-4003-B88E-5A2EFD25460C}" dt="2021-10-04T15:15:15.370" v="2499" actId="1076"/>
          <ac:picMkLst>
            <pc:docMk/>
            <pc:sldMk cId="2619472435" sldId="258"/>
            <ac:picMk id="12" creationId="{19C477EF-2E0E-4859-AAE8-FB930BE5D1E7}"/>
          </ac:picMkLst>
        </pc:picChg>
        <pc:picChg chg="add mod ord">
          <ac:chgData name="Mike Lewis" userId="c18a8c299dca77cd" providerId="LiveId" clId="{049BE40B-7C06-4003-B88E-5A2EFD25460C}" dt="2021-10-04T15:15:20.001" v="2501" actId="166"/>
          <ac:picMkLst>
            <pc:docMk/>
            <pc:sldMk cId="2619472435" sldId="258"/>
            <ac:picMk id="14" creationId="{7BFF6C2F-73D4-4E64-ACA5-B9FD6A9A8B66}"/>
          </ac:picMkLst>
        </pc:picChg>
        <pc:picChg chg="add mod">
          <ac:chgData name="Mike Lewis" userId="c18a8c299dca77cd" providerId="LiveId" clId="{049BE40B-7C06-4003-B88E-5A2EFD25460C}" dt="2021-10-04T15:15:13.333" v="2498" actId="1076"/>
          <ac:picMkLst>
            <pc:docMk/>
            <pc:sldMk cId="2619472435" sldId="258"/>
            <ac:picMk id="16" creationId="{CD7B95F6-B9C5-4889-9ACC-FC90750A7DE2}"/>
          </ac:picMkLst>
        </pc:picChg>
        <pc:picChg chg="add mod ord">
          <ac:chgData name="Mike Lewis" userId="c18a8c299dca77cd" providerId="LiveId" clId="{049BE40B-7C06-4003-B88E-5A2EFD25460C}" dt="2021-10-04T15:15:50.003" v="2508" actId="1076"/>
          <ac:picMkLst>
            <pc:docMk/>
            <pc:sldMk cId="2619472435" sldId="258"/>
            <ac:picMk id="18" creationId="{C6334007-51B6-4C04-B412-426E9B3C9ACA}"/>
          </ac:picMkLst>
        </pc:picChg>
        <pc:picChg chg="add mod">
          <ac:chgData name="Mike Lewis" userId="c18a8c299dca77cd" providerId="LiveId" clId="{049BE40B-7C06-4003-B88E-5A2EFD25460C}" dt="2021-10-04T15:16:41.068" v="2517" actId="1076"/>
          <ac:picMkLst>
            <pc:docMk/>
            <pc:sldMk cId="2619472435" sldId="258"/>
            <ac:picMk id="20" creationId="{C808DB7D-4799-47A1-BD10-ABE8F6FB78F5}"/>
          </ac:picMkLst>
        </pc:picChg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3046574081" sldId="266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636222933" sldId="267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2932916269" sldId="268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238939242" sldId="269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761467516" sldId="270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3719988799" sldId="271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3651419023" sldId="272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98294315" sldId="273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3943132273" sldId="274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3161545803" sldId="275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3447665770" sldId="276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1286639201" sldId="277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2191465195" sldId="278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3727808967" sldId="279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3464350023" sldId="280"/>
        </pc:sldMkLst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742847335" sldId="281"/>
        </pc:sldMkLst>
      </pc:sldChg>
      <pc:sldChg chg="addSp delSp modSp add mod">
        <pc:chgData name="Mike Lewis" userId="c18a8c299dca77cd" providerId="LiveId" clId="{049BE40B-7C06-4003-B88E-5A2EFD25460C}" dt="2021-10-04T15:18:26.879" v="2560" actId="1076"/>
        <pc:sldMkLst>
          <pc:docMk/>
          <pc:sldMk cId="2583297836" sldId="283"/>
        </pc:sldMkLst>
        <pc:spChg chg="add mod">
          <ac:chgData name="Mike Lewis" userId="c18a8c299dca77cd" providerId="LiveId" clId="{049BE40B-7C06-4003-B88E-5A2EFD25460C}" dt="2021-10-04T15:18:14.278" v="2559" actId="1076"/>
          <ac:spMkLst>
            <pc:docMk/>
            <pc:sldMk cId="2583297836" sldId="283"/>
            <ac:spMk id="4" creationId="{7D310DE6-2167-4809-A94F-57571240E681}"/>
          </ac:spMkLst>
        </pc:spChg>
        <pc:spChg chg="add del mod">
          <ac:chgData name="Mike Lewis" userId="c18a8c299dca77cd" providerId="LiveId" clId="{049BE40B-7C06-4003-B88E-5A2EFD25460C}" dt="2021-10-04T08:59:58.892" v="292" actId="20577"/>
          <ac:spMkLst>
            <pc:docMk/>
            <pc:sldMk cId="2583297836" sldId="283"/>
            <ac:spMk id="5" creationId="{1FB257B5-DBD1-4466-A97F-15ADA2149A74}"/>
          </ac:spMkLst>
        </pc:spChg>
        <pc:spChg chg="add mod">
          <ac:chgData name="Mike Lewis" userId="c18a8c299dca77cd" providerId="LiveId" clId="{049BE40B-7C06-4003-B88E-5A2EFD25460C}" dt="2021-10-04T08:57:44.605" v="195" actId="1076"/>
          <ac:spMkLst>
            <pc:docMk/>
            <pc:sldMk cId="2583297836" sldId="283"/>
            <ac:spMk id="7" creationId="{A56C8689-C288-49A8-AC44-5FB58B7B16C0}"/>
          </ac:spMkLst>
        </pc:spChg>
        <pc:spChg chg="add mod">
          <ac:chgData name="Mike Lewis" userId="c18a8c299dca77cd" providerId="LiveId" clId="{049BE40B-7C06-4003-B88E-5A2EFD25460C}" dt="2021-10-04T14:36:08.919" v="2086" actId="1076"/>
          <ac:spMkLst>
            <pc:docMk/>
            <pc:sldMk cId="2583297836" sldId="283"/>
            <ac:spMk id="8" creationId="{2D7C3E78-6613-47CB-9C70-631898D576A7}"/>
          </ac:spMkLst>
        </pc:spChg>
        <pc:spChg chg="add mod">
          <ac:chgData name="Mike Lewis" userId="c18a8c299dca77cd" providerId="LiveId" clId="{049BE40B-7C06-4003-B88E-5A2EFD25460C}" dt="2021-10-04T15:18:26.879" v="2560" actId="1076"/>
          <ac:spMkLst>
            <pc:docMk/>
            <pc:sldMk cId="2583297836" sldId="283"/>
            <ac:spMk id="9" creationId="{955CDD54-0CB1-4490-A212-3A950EE0488D}"/>
          </ac:spMkLst>
        </pc:spChg>
      </pc:sldChg>
      <pc:sldChg chg="del">
        <pc:chgData name="Mike Lewis" userId="c18a8c299dca77cd" providerId="LiveId" clId="{049BE40B-7C06-4003-B88E-5A2EFD25460C}" dt="2021-10-04T08:53:58.419" v="60" actId="47"/>
        <pc:sldMkLst>
          <pc:docMk/>
          <pc:sldMk cId="3276209760" sldId="283"/>
        </pc:sldMkLst>
      </pc:sldChg>
      <pc:sldChg chg="modSp add mod">
        <pc:chgData name="Mike Lewis" userId="c18a8c299dca77cd" providerId="LiveId" clId="{049BE40B-7C06-4003-B88E-5A2EFD25460C}" dt="2021-10-04T09:01:17.428" v="383" actId="20577"/>
        <pc:sldMkLst>
          <pc:docMk/>
          <pc:sldMk cId="445402792" sldId="284"/>
        </pc:sldMkLst>
        <pc:spChg chg="mod">
          <ac:chgData name="Mike Lewis" userId="c18a8c299dca77cd" providerId="LiveId" clId="{049BE40B-7C06-4003-B88E-5A2EFD25460C}" dt="2021-10-04T09:01:17.428" v="383" actId="20577"/>
          <ac:spMkLst>
            <pc:docMk/>
            <pc:sldMk cId="445402792" sldId="284"/>
            <ac:spMk id="4" creationId="{7D310DE6-2167-4809-A94F-57571240E681}"/>
          </ac:spMkLst>
        </pc:spChg>
        <pc:spChg chg="mod">
          <ac:chgData name="Mike Lewis" userId="c18a8c299dca77cd" providerId="LiveId" clId="{049BE40B-7C06-4003-B88E-5A2EFD25460C}" dt="2021-10-04T09:00:14.131" v="321" actId="20577"/>
          <ac:spMkLst>
            <pc:docMk/>
            <pc:sldMk cId="445402792" sldId="284"/>
            <ac:spMk id="5" creationId="{1FB257B5-DBD1-4466-A97F-15ADA2149A74}"/>
          </ac:spMkLst>
        </pc:spChg>
        <pc:spChg chg="mod">
          <ac:chgData name="Mike Lewis" userId="c18a8c299dca77cd" providerId="LiveId" clId="{049BE40B-7C06-4003-B88E-5A2EFD25460C}" dt="2021-10-04T09:00:48.027" v="353" actId="20577"/>
          <ac:spMkLst>
            <pc:docMk/>
            <pc:sldMk cId="445402792" sldId="284"/>
            <ac:spMk id="7" creationId="{A56C8689-C288-49A8-AC44-5FB58B7B16C0}"/>
          </ac:spMkLst>
        </pc:spChg>
        <pc:spChg chg="mod">
          <ac:chgData name="Mike Lewis" userId="c18a8c299dca77cd" providerId="LiveId" clId="{049BE40B-7C06-4003-B88E-5A2EFD25460C}" dt="2021-10-04T09:00:58.485" v="368" actId="20577"/>
          <ac:spMkLst>
            <pc:docMk/>
            <pc:sldMk cId="445402792" sldId="284"/>
            <ac:spMk id="8" creationId="{2D7C3E78-6613-47CB-9C70-631898D576A7}"/>
          </ac:spMkLst>
        </pc:spChg>
        <pc:spChg chg="mod">
          <ac:chgData name="Mike Lewis" userId="c18a8c299dca77cd" providerId="LiveId" clId="{049BE40B-7C06-4003-B88E-5A2EFD25460C}" dt="2021-10-04T09:00:32.934" v="336" actId="20577"/>
          <ac:spMkLst>
            <pc:docMk/>
            <pc:sldMk cId="445402792" sldId="284"/>
            <ac:spMk id="9" creationId="{955CDD54-0CB1-4490-A212-3A950EE0488D}"/>
          </ac:spMkLst>
        </pc:spChg>
      </pc:sldChg>
      <pc:sldChg chg="modSp add mod">
        <pc:chgData name="Mike Lewis" userId="c18a8c299dca77cd" providerId="LiveId" clId="{049BE40B-7C06-4003-B88E-5A2EFD25460C}" dt="2021-10-04T18:11:47.927" v="2567" actId="6549"/>
        <pc:sldMkLst>
          <pc:docMk/>
          <pc:sldMk cId="4284290131" sldId="285"/>
        </pc:sldMkLst>
        <pc:spChg chg="mod">
          <ac:chgData name="Mike Lewis" userId="c18a8c299dca77cd" providerId="LiveId" clId="{049BE40B-7C06-4003-B88E-5A2EFD25460C}" dt="2021-10-04T15:18:48.012" v="2561" actId="20577"/>
          <ac:spMkLst>
            <pc:docMk/>
            <pc:sldMk cId="4284290131" sldId="285"/>
            <ac:spMk id="4" creationId="{7D310DE6-2167-4809-A94F-57571240E681}"/>
          </ac:spMkLst>
        </pc:spChg>
        <pc:spChg chg="mod">
          <ac:chgData name="Mike Lewis" userId="c18a8c299dca77cd" providerId="LiveId" clId="{049BE40B-7C06-4003-B88E-5A2EFD25460C}" dt="2021-10-04T09:01:50.540" v="405" actId="20577"/>
          <ac:spMkLst>
            <pc:docMk/>
            <pc:sldMk cId="4284290131" sldId="285"/>
            <ac:spMk id="5" creationId="{1FB257B5-DBD1-4466-A97F-15ADA2149A74}"/>
          </ac:spMkLst>
        </pc:spChg>
        <pc:spChg chg="mod">
          <ac:chgData name="Mike Lewis" userId="c18a8c299dca77cd" providerId="LiveId" clId="{049BE40B-7C06-4003-B88E-5A2EFD25460C}" dt="2021-10-04T09:03:04.406" v="452" actId="20577"/>
          <ac:spMkLst>
            <pc:docMk/>
            <pc:sldMk cId="4284290131" sldId="285"/>
            <ac:spMk id="7" creationId="{A56C8689-C288-49A8-AC44-5FB58B7B16C0}"/>
          </ac:spMkLst>
        </pc:spChg>
        <pc:spChg chg="mod">
          <ac:chgData name="Mike Lewis" userId="c18a8c299dca77cd" providerId="LiveId" clId="{049BE40B-7C06-4003-B88E-5A2EFD25460C}" dt="2021-10-04T18:11:47.927" v="2567" actId="6549"/>
          <ac:spMkLst>
            <pc:docMk/>
            <pc:sldMk cId="4284290131" sldId="285"/>
            <ac:spMk id="8" creationId="{2D7C3E78-6613-47CB-9C70-631898D576A7}"/>
          </ac:spMkLst>
        </pc:spChg>
        <pc:spChg chg="mod">
          <ac:chgData name="Mike Lewis" userId="c18a8c299dca77cd" providerId="LiveId" clId="{049BE40B-7C06-4003-B88E-5A2EFD25460C}" dt="2021-10-04T09:02:19.056" v="449" actId="20577"/>
          <ac:spMkLst>
            <pc:docMk/>
            <pc:sldMk cId="4284290131" sldId="285"/>
            <ac:spMk id="9" creationId="{955CDD54-0CB1-4490-A212-3A950EE0488D}"/>
          </ac:spMkLst>
        </pc:spChg>
      </pc:sldChg>
      <pc:sldChg chg="modSp add mod">
        <pc:chgData name="Mike Lewis" userId="c18a8c299dca77cd" providerId="LiveId" clId="{049BE40B-7C06-4003-B88E-5A2EFD25460C}" dt="2021-10-04T18:12:39.754" v="2576" actId="20577"/>
        <pc:sldMkLst>
          <pc:docMk/>
          <pc:sldMk cId="112838566" sldId="286"/>
        </pc:sldMkLst>
        <pc:spChg chg="mod">
          <ac:chgData name="Mike Lewis" userId="c18a8c299dca77cd" providerId="LiveId" clId="{049BE40B-7C06-4003-B88E-5A2EFD25460C}" dt="2021-10-04T09:12:14.665" v="897" actId="20577"/>
          <ac:spMkLst>
            <pc:docMk/>
            <pc:sldMk cId="112838566" sldId="286"/>
            <ac:spMk id="4" creationId="{7D310DE6-2167-4809-A94F-57571240E681}"/>
          </ac:spMkLst>
        </pc:spChg>
        <pc:spChg chg="mod">
          <ac:chgData name="Mike Lewis" userId="c18a8c299dca77cd" providerId="LiveId" clId="{049BE40B-7C06-4003-B88E-5A2EFD25460C}" dt="2021-10-04T09:05:20.553" v="565" actId="20577"/>
          <ac:spMkLst>
            <pc:docMk/>
            <pc:sldMk cId="112838566" sldId="286"/>
            <ac:spMk id="5" creationId="{1FB257B5-DBD1-4466-A97F-15ADA2149A74}"/>
          </ac:spMkLst>
        </pc:spChg>
        <pc:spChg chg="mod">
          <ac:chgData name="Mike Lewis" userId="c18a8c299dca77cd" providerId="LiveId" clId="{049BE40B-7C06-4003-B88E-5A2EFD25460C}" dt="2021-10-04T09:08:00.316" v="714" actId="20577"/>
          <ac:spMkLst>
            <pc:docMk/>
            <pc:sldMk cId="112838566" sldId="286"/>
            <ac:spMk id="7" creationId="{A56C8689-C288-49A8-AC44-5FB58B7B16C0}"/>
          </ac:spMkLst>
        </pc:spChg>
        <pc:spChg chg="mod">
          <ac:chgData name="Mike Lewis" userId="c18a8c299dca77cd" providerId="LiveId" clId="{049BE40B-7C06-4003-B88E-5A2EFD25460C}" dt="2021-10-04T13:51:20.876" v="1191" actId="207"/>
          <ac:spMkLst>
            <pc:docMk/>
            <pc:sldMk cId="112838566" sldId="286"/>
            <ac:spMk id="8" creationId="{2D7C3E78-6613-47CB-9C70-631898D576A7}"/>
          </ac:spMkLst>
        </pc:spChg>
        <pc:spChg chg="mod">
          <ac:chgData name="Mike Lewis" userId="c18a8c299dca77cd" providerId="LiveId" clId="{049BE40B-7C06-4003-B88E-5A2EFD25460C}" dt="2021-10-04T18:12:39.754" v="2576" actId="20577"/>
          <ac:spMkLst>
            <pc:docMk/>
            <pc:sldMk cId="112838566" sldId="286"/>
            <ac:spMk id="9" creationId="{955CDD54-0CB1-4490-A212-3A950EE0488D}"/>
          </ac:spMkLst>
        </pc:spChg>
      </pc:sldChg>
      <pc:sldChg chg="modSp add mod">
        <pc:chgData name="Mike Lewis" userId="c18a8c299dca77cd" providerId="LiveId" clId="{049BE40B-7C06-4003-B88E-5A2EFD25460C}" dt="2021-10-04T13:49:49.251" v="1144" actId="207"/>
        <pc:sldMkLst>
          <pc:docMk/>
          <pc:sldMk cId="2769032930" sldId="287"/>
        </pc:sldMkLst>
        <pc:spChg chg="mod">
          <ac:chgData name="Mike Lewis" userId="c18a8c299dca77cd" providerId="LiveId" clId="{049BE40B-7C06-4003-B88E-5A2EFD25460C}" dt="2021-10-04T13:49:22.757" v="1139" actId="6549"/>
          <ac:spMkLst>
            <pc:docMk/>
            <pc:sldMk cId="2769032930" sldId="287"/>
            <ac:spMk id="4" creationId="{7D310DE6-2167-4809-A94F-57571240E681}"/>
          </ac:spMkLst>
        </pc:spChg>
        <pc:spChg chg="mod">
          <ac:chgData name="Mike Lewis" userId="c18a8c299dca77cd" providerId="LiveId" clId="{049BE40B-7C06-4003-B88E-5A2EFD25460C}" dt="2021-10-04T09:36:03.023" v="922" actId="20577"/>
          <ac:spMkLst>
            <pc:docMk/>
            <pc:sldMk cId="2769032930" sldId="287"/>
            <ac:spMk id="5" creationId="{1FB257B5-DBD1-4466-A97F-15ADA2149A74}"/>
          </ac:spMkLst>
        </pc:spChg>
        <pc:spChg chg="mod">
          <ac:chgData name="Mike Lewis" userId="c18a8c299dca77cd" providerId="LiveId" clId="{049BE40B-7C06-4003-B88E-5A2EFD25460C}" dt="2021-10-04T13:48:19.419" v="1054" actId="20577"/>
          <ac:spMkLst>
            <pc:docMk/>
            <pc:sldMk cId="2769032930" sldId="287"/>
            <ac:spMk id="7" creationId="{A56C8689-C288-49A8-AC44-5FB58B7B16C0}"/>
          </ac:spMkLst>
        </pc:spChg>
        <pc:spChg chg="mod">
          <ac:chgData name="Mike Lewis" userId="c18a8c299dca77cd" providerId="LiveId" clId="{049BE40B-7C06-4003-B88E-5A2EFD25460C}" dt="2021-10-04T13:49:49.251" v="1144" actId="207"/>
          <ac:spMkLst>
            <pc:docMk/>
            <pc:sldMk cId="2769032930" sldId="287"/>
            <ac:spMk id="8" creationId="{2D7C3E78-6613-47CB-9C70-631898D576A7}"/>
          </ac:spMkLst>
        </pc:spChg>
        <pc:spChg chg="mod">
          <ac:chgData name="Mike Lewis" userId="c18a8c299dca77cd" providerId="LiveId" clId="{049BE40B-7C06-4003-B88E-5A2EFD25460C}" dt="2021-10-04T13:48:12.234" v="1043" actId="20577"/>
          <ac:spMkLst>
            <pc:docMk/>
            <pc:sldMk cId="2769032930" sldId="287"/>
            <ac:spMk id="9" creationId="{955CDD54-0CB1-4490-A212-3A950EE0488D}"/>
          </ac:spMkLst>
        </pc:spChg>
      </pc:sldChg>
      <pc:sldChg chg="delSp modSp add mod ord">
        <pc:chgData name="Mike Lewis" userId="c18a8c299dca77cd" providerId="LiveId" clId="{049BE40B-7C06-4003-B88E-5A2EFD25460C}" dt="2021-10-04T18:14:44.386" v="2581" actId="20577"/>
        <pc:sldMkLst>
          <pc:docMk/>
          <pc:sldMk cId="2844404040" sldId="288"/>
        </pc:sldMkLst>
        <pc:spChg chg="del">
          <ac:chgData name="Mike Lewis" userId="c18a8c299dca77cd" providerId="LiveId" clId="{049BE40B-7C06-4003-B88E-5A2EFD25460C}" dt="2021-10-04T13:52:30.611" v="1195" actId="478"/>
          <ac:spMkLst>
            <pc:docMk/>
            <pc:sldMk cId="2844404040" sldId="288"/>
            <ac:spMk id="4" creationId="{7D310DE6-2167-4809-A94F-57571240E681}"/>
          </ac:spMkLst>
        </pc:spChg>
        <pc:spChg chg="mod">
          <ac:chgData name="Mike Lewis" userId="c18a8c299dca77cd" providerId="LiveId" clId="{049BE40B-7C06-4003-B88E-5A2EFD25460C}" dt="2021-10-04T14:04:14.535" v="1886" actId="20577"/>
          <ac:spMkLst>
            <pc:docMk/>
            <pc:sldMk cId="2844404040" sldId="288"/>
            <ac:spMk id="5" creationId="{1FB257B5-DBD1-4466-A97F-15ADA2149A74}"/>
          </ac:spMkLst>
        </pc:spChg>
        <pc:spChg chg="del">
          <ac:chgData name="Mike Lewis" userId="c18a8c299dca77cd" providerId="LiveId" clId="{049BE40B-7C06-4003-B88E-5A2EFD25460C}" dt="2021-10-04T13:52:27.768" v="1194" actId="478"/>
          <ac:spMkLst>
            <pc:docMk/>
            <pc:sldMk cId="2844404040" sldId="288"/>
            <ac:spMk id="7" creationId="{A56C8689-C288-49A8-AC44-5FB58B7B16C0}"/>
          </ac:spMkLst>
        </pc:spChg>
        <pc:spChg chg="del">
          <ac:chgData name="Mike Lewis" userId="c18a8c299dca77cd" providerId="LiveId" clId="{049BE40B-7C06-4003-B88E-5A2EFD25460C}" dt="2021-10-04T13:52:25.768" v="1193" actId="478"/>
          <ac:spMkLst>
            <pc:docMk/>
            <pc:sldMk cId="2844404040" sldId="288"/>
            <ac:spMk id="8" creationId="{2D7C3E78-6613-47CB-9C70-631898D576A7}"/>
          </ac:spMkLst>
        </pc:spChg>
        <pc:spChg chg="mod">
          <ac:chgData name="Mike Lewis" userId="c18a8c299dca77cd" providerId="LiveId" clId="{049BE40B-7C06-4003-B88E-5A2EFD25460C}" dt="2021-10-04T18:14:44.386" v="2581" actId="20577"/>
          <ac:spMkLst>
            <pc:docMk/>
            <pc:sldMk cId="2844404040" sldId="288"/>
            <ac:spMk id="9" creationId="{955CDD54-0CB1-4490-A212-3A950EE0488D}"/>
          </ac:spMkLst>
        </pc:spChg>
      </pc:sldChg>
      <pc:sldChg chg="modSp add mod">
        <pc:chgData name="Mike Lewis" userId="c18a8c299dca77cd" providerId="LiveId" clId="{049BE40B-7C06-4003-B88E-5A2EFD25460C}" dt="2021-10-04T14:20:01.109" v="2085" actId="20577"/>
        <pc:sldMkLst>
          <pc:docMk/>
          <pc:sldMk cId="2683732730" sldId="289"/>
        </pc:sldMkLst>
        <pc:spChg chg="mod">
          <ac:chgData name="Mike Lewis" userId="c18a8c299dca77cd" providerId="LiveId" clId="{049BE40B-7C06-4003-B88E-5A2EFD25460C}" dt="2021-10-04T14:03:58.107" v="1878" actId="20577"/>
          <ac:spMkLst>
            <pc:docMk/>
            <pc:sldMk cId="2683732730" sldId="289"/>
            <ac:spMk id="5" creationId="{1FB257B5-DBD1-4466-A97F-15ADA2149A74}"/>
          </ac:spMkLst>
        </pc:spChg>
        <pc:spChg chg="mod">
          <ac:chgData name="Mike Lewis" userId="c18a8c299dca77cd" providerId="LiveId" clId="{049BE40B-7C06-4003-B88E-5A2EFD25460C}" dt="2021-10-04T14:20:01.109" v="2085" actId="20577"/>
          <ac:spMkLst>
            <pc:docMk/>
            <pc:sldMk cId="2683732730" sldId="289"/>
            <ac:spMk id="9" creationId="{955CDD54-0CB1-4490-A212-3A950EE0488D}"/>
          </ac:spMkLst>
        </pc:spChg>
      </pc:sldChg>
      <pc:sldChg chg="modSp add mod">
        <pc:chgData name="Mike Lewis" userId="c18a8c299dca77cd" providerId="LiveId" clId="{049BE40B-7C06-4003-B88E-5A2EFD25460C}" dt="2021-10-04T15:18:00.706" v="2558" actId="20577"/>
        <pc:sldMkLst>
          <pc:docMk/>
          <pc:sldMk cId="4177776721" sldId="290"/>
        </pc:sldMkLst>
        <pc:spChg chg="mod">
          <ac:chgData name="Mike Lewis" userId="c18a8c299dca77cd" providerId="LiveId" clId="{049BE40B-7C06-4003-B88E-5A2EFD25460C}" dt="2021-10-04T15:18:00.706" v="2558" actId="20577"/>
          <ac:spMkLst>
            <pc:docMk/>
            <pc:sldMk cId="4177776721" sldId="290"/>
            <ac:spMk id="4" creationId="{EE68C8B0-38F2-4F34-A75F-ECF566E7A10C}"/>
          </ac:spMkLst>
        </pc:spChg>
      </pc:sldChg>
      <pc:sldChg chg="addSp delSp modSp add mod">
        <pc:chgData name="Mike Lewis" userId="c18a8c299dca77cd" providerId="LiveId" clId="{049BE40B-7C06-4003-B88E-5A2EFD25460C}" dt="2021-10-04T15:09:27.603" v="2386" actId="14100"/>
        <pc:sldMkLst>
          <pc:docMk/>
          <pc:sldMk cId="694504422" sldId="291"/>
        </pc:sldMkLst>
        <pc:picChg chg="del">
          <ac:chgData name="Mike Lewis" userId="c18a8c299dca77cd" providerId="LiveId" clId="{049BE40B-7C06-4003-B88E-5A2EFD25460C}" dt="2021-10-04T15:08:07.533" v="2371" actId="478"/>
          <ac:picMkLst>
            <pc:docMk/>
            <pc:sldMk cId="694504422" sldId="291"/>
            <ac:picMk id="3" creationId="{112EE2B9-411A-4457-8562-9695FDDAD1DC}"/>
          </ac:picMkLst>
        </pc:picChg>
        <pc:picChg chg="add mod ord">
          <ac:chgData name="Mike Lewis" userId="c18a8c299dca77cd" providerId="LiveId" clId="{049BE40B-7C06-4003-B88E-5A2EFD25460C}" dt="2021-10-04T15:09:18.073" v="2385" actId="14100"/>
          <ac:picMkLst>
            <pc:docMk/>
            <pc:sldMk cId="694504422" sldId="291"/>
            <ac:picMk id="4" creationId="{91BE27C9-BC67-4183-8EA4-6E8BAA923380}"/>
          </ac:picMkLst>
        </pc:picChg>
        <pc:picChg chg="add mod">
          <ac:chgData name="Mike Lewis" userId="c18a8c299dca77cd" providerId="LiveId" clId="{049BE40B-7C06-4003-B88E-5A2EFD25460C}" dt="2021-10-04T15:09:27.603" v="2386" actId="14100"/>
          <ac:picMkLst>
            <pc:docMk/>
            <pc:sldMk cId="694504422" sldId="291"/>
            <ac:picMk id="8" creationId="{8B4AF2C2-9ED4-48B3-BC89-AB78264FA8E4}"/>
          </ac:picMkLst>
        </pc:picChg>
      </pc:sldChg>
      <pc:sldChg chg="add">
        <pc:chgData name="Mike Lewis" userId="c18a8c299dca77cd" providerId="LiveId" clId="{049BE40B-7C06-4003-B88E-5A2EFD25460C}" dt="2021-10-04T15:12:20.911" v="2469" actId="2890"/>
        <pc:sldMkLst>
          <pc:docMk/>
          <pc:sldMk cId="3743022314" sldId="292"/>
        </pc:sldMkLst>
      </pc:sldChg>
      <pc:sldChg chg="delSp add mod">
        <pc:chgData name="Mike Lewis" userId="c18a8c299dca77cd" providerId="LiveId" clId="{049BE40B-7C06-4003-B88E-5A2EFD25460C}" dt="2021-10-04T15:19:38.928" v="2566" actId="478"/>
        <pc:sldMkLst>
          <pc:docMk/>
          <pc:sldMk cId="1438975864" sldId="293"/>
        </pc:sldMkLst>
        <pc:spChg chg="del">
          <ac:chgData name="Mike Lewis" userId="c18a8c299dca77cd" providerId="LiveId" clId="{049BE40B-7C06-4003-B88E-5A2EFD25460C}" dt="2021-10-04T15:19:38.928" v="2566" actId="478"/>
          <ac:spMkLst>
            <pc:docMk/>
            <pc:sldMk cId="1438975864" sldId="293"/>
            <ac:spMk id="5" creationId="{1FB257B5-DBD1-4466-A97F-15ADA2149A74}"/>
          </ac:spMkLst>
        </pc:spChg>
        <pc:spChg chg="del">
          <ac:chgData name="Mike Lewis" userId="c18a8c299dca77cd" providerId="LiveId" clId="{049BE40B-7C06-4003-B88E-5A2EFD25460C}" dt="2021-10-04T15:19:37.038" v="2565" actId="478"/>
          <ac:spMkLst>
            <pc:docMk/>
            <pc:sldMk cId="1438975864" sldId="293"/>
            <ac:spMk id="9" creationId="{955CDD54-0CB1-4490-A212-3A950EE0488D}"/>
          </ac:spMkLst>
        </pc:spChg>
      </pc:sldChg>
      <pc:sldChg chg="new del">
        <pc:chgData name="Mike Lewis" userId="c18a8c299dca77cd" providerId="LiveId" clId="{049BE40B-7C06-4003-B88E-5A2EFD25460C}" dt="2021-10-04T15:19:31.021" v="2563" actId="680"/>
        <pc:sldMkLst>
          <pc:docMk/>
          <pc:sldMk cId="2478518531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9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0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2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1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9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1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7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2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0201-ED20-4DD6-A6FE-3EA699245E1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5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perfume&#10;&#10;Description automatically generated">
            <a:extLst>
              <a:ext uri="{FF2B5EF4-FFF2-40B4-BE49-F238E27FC236}">
                <a16:creationId xmlns:a16="http://schemas.microsoft.com/office/drawing/2014/main" id="{C6334007-51B6-4C04-B412-426E9B3C9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31" y="1558127"/>
            <a:ext cx="2195695" cy="2496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1145219" y="975742"/>
            <a:ext cx="7075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Where’s that smell coming from?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C08DFE-38F8-49B3-9BB1-662BD4A49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1" y="1373938"/>
            <a:ext cx="1506116" cy="3786326"/>
          </a:xfrm>
          <a:prstGeom prst="rect">
            <a:avLst/>
          </a:prstGeom>
        </p:spPr>
      </p:pic>
      <p:pic>
        <p:nvPicPr>
          <p:cNvPr id="10" name="Picture 9" descr="A picture containing table, cup, perfume, drink&#10;&#10;Description automatically generated">
            <a:extLst>
              <a:ext uri="{FF2B5EF4-FFF2-40B4-BE49-F238E27FC236}">
                <a16:creationId xmlns:a16="http://schemas.microsoft.com/office/drawing/2014/main" id="{EC825BDD-4217-405F-A229-DE864C9CA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83" y="3866224"/>
            <a:ext cx="2698943" cy="2845293"/>
          </a:xfrm>
          <a:prstGeom prst="rect">
            <a:avLst/>
          </a:prstGeom>
        </p:spPr>
      </p:pic>
      <p:pic>
        <p:nvPicPr>
          <p:cNvPr id="12" name="Picture 11" descr="A picture containing text, sitting, indoor&#10;&#10;Description automatically generated">
            <a:extLst>
              <a:ext uri="{FF2B5EF4-FFF2-40B4-BE49-F238E27FC236}">
                <a16:creationId xmlns:a16="http://schemas.microsoft.com/office/drawing/2014/main" id="{19C477EF-2E0E-4859-AAE8-FB930BE5D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27" y="1811044"/>
            <a:ext cx="1929906" cy="2729883"/>
          </a:xfrm>
          <a:prstGeom prst="rect">
            <a:avLst/>
          </a:prstGeom>
        </p:spPr>
      </p:pic>
      <p:pic>
        <p:nvPicPr>
          <p:cNvPr id="16" name="Picture 15" descr="A picture containing text, indoor, purple&#10;&#10;Description automatically generated">
            <a:extLst>
              <a:ext uri="{FF2B5EF4-FFF2-40B4-BE49-F238E27FC236}">
                <a16:creationId xmlns:a16="http://schemas.microsoft.com/office/drawing/2014/main" id="{CD7B95F6-B9C5-4889-9ACC-FC90750A7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08" y="4540927"/>
            <a:ext cx="2894120" cy="2170590"/>
          </a:xfrm>
          <a:prstGeom prst="rect">
            <a:avLst/>
          </a:prstGeom>
        </p:spPr>
      </p:pic>
      <p:pic>
        <p:nvPicPr>
          <p:cNvPr id="14" name="Picture 13" descr="A picture containing crown jewels, accessory&#10;&#10;Description automatically generated">
            <a:extLst>
              <a:ext uri="{FF2B5EF4-FFF2-40B4-BE49-F238E27FC236}">
                <a16:creationId xmlns:a16="http://schemas.microsoft.com/office/drawing/2014/main" id="{7BFF6C2F-73D4-4E64-ACA5-B9FD6A9A8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88" y="2417843"/>
            <a:ext cx="2821250" cy="2742421"/>
          </a:xfrm>
          <a:prstGeom prst="rect">
            <a:avLst/>
          </a:prstGeom>
        </p:spPr>
      </p:pic>
      <p:pic>
        <p:nvPicPr>
          <p:cNvPr id="20" name="Picture 19" descr="A bottle of perfume&#10;&#10;Description automatically generated with low confidence">
            <a:extLst>
              <a:ext uri="{FF2B5EF4-FFF2-40B4-BE49-F238E27FC236}">
                <a16:creationId xmlns:a16="http://schemas.microsoft.com/office/drawing/2014/main" id="{C808DB7D-4799-47A1-BD10-ABE8F6FB78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23" y="4771927"/>
            <a:ext cx="1293060" cy="19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7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386179" y="1288053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Chiasm in Luke 7: 44-47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CDD54-0CB1-4490-A212-3A950EE0488D}"/>
              </a:ext>
            </a:extLst>
          </p:cNvPr>
          <p:cNvSpPr txBox="1"/>
          <p:nvPr/>
        </p:nvSpPr>
        <p:spPr>
          <a:xfrm>
            <a:off x="386178" y="2117171"/>
            <a:ext cx="83716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Woman brings perfume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Stands at Jesus’ feet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Bathes Jesus feet with tears and kisses 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Uses her hair to dry them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Anoints Jesus’ feet with kisses and ointment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Kneels at Jesus’ feet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Woman takes away forgiveness and peace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3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97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386179" y="1288053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Parallelism in Luke 7: 37-39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CDD54-0CB1-4490-A212-3A950EE0488D}"/>
              </a:ext>
            </a:extLst>
          </p:cNvPr>
          <p:cNvSpPr txBox="1"/>
          <p:nvPr/>
        </p:nvSpPr>
        <p:spPr>
          <a:xfrm>
            <a:off x="386178" y="1749718"/>
            <a:ext cx="837164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gave me no water for my feet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She bathed my feet with her tears</a:t>
            </a:r>
          </a:p>
          <a:p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gave  me no kiss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She has not stopped kissing my feet</a:t>
            </a:r>
          </a:p>
          <a:p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did not anoint my head with oil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She anointed my feet with ointment</a:t>
            </a:r>
          </a:p>
          <a:p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(silence)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Her sins have been forgiven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(silence)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Her faith has saved her and she goes in peace</a:t>
            </a:r>
          </a:p>
        </p:txBody>
      </p:sp>
    </p:spTree>
    <p:extLst>
      <p:ext uri="{BB962C8B-B14F-4D97-AF65-F5344CB8AC3E}">
        <p14:creationId xmlns:p14="http://schemas.microsoft.com/office/powerpoint/2010/main" val="284440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57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1145219" y="975742"/>
            <a:ext cx="7075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Where’s that smell coming from?</a:t>
            </a:r>
          </a:p>
        </p:txBody>
      </p:sp>
      <p:pic>
        <p:nvPicPr>
          <p:cNvPr id="3" name="Picture 2" descr="A paint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112EE2B9-411A-4457-8562-9695FDDA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5" y="1929042"/>
            <a:ext cx="8579809" cy="426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2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1145219" y="975742"/>
            <a:ext cx="7075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Where’s that smell coming from?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8B4AF2C2-9ED4-48B3-BC89-AB78264FA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04" y="1622074"/>
            <a:ext cx="4509856" cy="3382392"/>
          </a:xfrm>
          <a:prstGeom prst="rect">
            <a:avLst/>
          </a:prstGeom>
        </p:spPr>
      </p:pic>
      <p:pic>
        <p:nvPicPr>
          <p:cNvPr id="4" name="Picture 3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91BE27C9-BC67-4183-8EA4-6E8BAA923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0" y="2879694"/>
            <a:ext cx="4696287" cy="35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0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1216241" y="1723059"/>
            <a:ext cx="7075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Where’s that smell coming from?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8C8B0-38F2-4F34-A75F-ECF566E7A10C}"/>
              </a:ext>
            </a:extLst>
          </p:cNvPr>
          <p:cNvSpPr txBox="1"/>
          <p:nvPr/>
        </p:nvSpPr>
        <p:spPr>
          <a:xfrm>
            <a:off x="386179" y="2552177"/>
            <a:ext cx="86335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1:		Dramatic action – there’s perfume in the air</a:t>
            </a:r>
          </a:p>
          <a:p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2:		Jesus tells a story</a:t>
            </a:r>
          </a:p>
          <a:p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3:		Jesus points fingers – turns out there are two smells 				for the price of one</a:t>
            </a:r>
          </a:p>
        </p:txBody>
      </p:sp>
    </p:spTree>
    <p:extLst>
      <p:ext uri="{BB962C8B-B14F-4D97-AF65-F5344CB8AC3E}">
        <p14:creationId xmlns:p14="http://schemas.microsoft.com/office/powerpoint/2010/main" val="417777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386179" y="1288053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Location of the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10DE6-2167-4809-A94F-57571240E681}"/>
              </a:ext>
            </a:extLst>
          </p:cNvPr>
          <p:cNvSpPr txBox="1"/>
          <p:nvPr/>
        </p:nvSpPr>
        <p:spPr>
          <a:xfrm>
            <a:off x="386178" y="4634960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John:			Bethany		Home of Lazarus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C8689-C288-49A8-AC44-5FB58B7B16C0}"/>
              </a:ext>
            </a:extLst>
          </p:cNvPr>
          <p:cNvSpPr txBox="1"/>
          <p:nvPr/>
        </p:nvSpPr>
        <p:spPr>
          <a:xfrm>
            <a:off x="386178" y="2925702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Mark:			Bethany		House of Simon the leper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C3E78-6613-47CB-9C70-631898D576A7}"/>
              </a:ext>
            </a:extLst>
          </p:cNvPr>
          <p:cNvSpPr txBox="1"/>
          <p:nvPr/>
        </p:nvSpPr>
        <p:spPr>
          <a:xfrm>
            <a:off x="386178" y="3780331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Luke:			Not stated		House of Simon, a Pharisee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CDD54-0CB1-4490-A212-3A950EE0488D}"/>
              </a:ext>
            </a:extLst>
          </p:cNvPr>
          <p:cNvSpPr txBox="1"/>
          <p:nvPr/>
        </p:nvSpPr>
        <p:spPr>
          <a:xfrm>
            <a:off x="386178" y="2151726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Matthew:		Bethany		House of Simon the leper</a:t>
            </a:r>
          </a:p>
        </p:txBody>
      </p:sp>
    </p:spTree>
    <p:extLst>
      <p:ext uri="{BB962C8B-B14F-4D97-AF65-F5344CB8AC3E}">
        <p14:creationId xmlns:p14="http://schemas.microsoft.com/office/powerpoint/2010/main" val="258329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386179" y="1288053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does it take place?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10DE6-2167-4809-A94F-57571240E681}"/>
              </a:ext>
            </a:extLst>
          </p:cNvPr>
          <p:cNvSpPr txBox="1"/>
          <p:nvPr/>
        </p:nvSpPr>
        <p:spPr>
          <a:xfrm>
            <a:off x="386178" y="4474958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John:			Six days before Passover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C8689-C288-49A8-AC44-5FB58B7B16C0}"/>
              </a:ext>
            </a:extLst>
          </p:cNvPr>
          <p:cNvSpPr txBox="1"/>
          <p:nvPr/>
        </p:nvSpPr>
        <p:spPr>
          <a:xfrm>
            <a:off x="386178" y="2925702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Mark:			Two days before Passover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C3E78-6613-47CB-9C70-631898D576A7}"/>
              </a:ext>
            </a:extLst>
          </p:cNvPr>
          <p:cNvSpPr txBox="1"/>
          <p:nvPr/>
        </p:nvSpPr>
        <p:spPr>
          <a:xfrm>
            <a:off x="386178" y="3700330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Luke:			Between John’s imprisonment and death 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CDD54-0CB1-4490-A212-3A950EE0488D}"/>
              </a:ext>
            </a:extLst>
          </p:cNvPr>
          <p:cNvSpPr txBox="1"/>
          <p:nvPr/>
        </p:nvSpPr>
        <p:spPr>
          <a:xfrm>
            <a:off x="386178" y="2117171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Matthew:		A few days before Jesus is crucified</a:t>
            </a:r>
          </a:p>
        </p:txBody>
      </p:sp>
    </p:spTree>
    <p:extLst>
      <p:ext uri="{BB962C8B-B14F-4D97-AF65-F5344CB8AC3E}">
        <p14:creationId xmlns:p14="http://schemas.microsoft.com/office/powerpoint/2010/main" val="276903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386179" y="1288053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is the ointment poured?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10DE6-2167-4809-A94F-57571240E681}"/>
              </a:ext>
            </a:extLst>
          </p:cNvPr>
          <p:cNvSpPr txBox="1"/>
          <p:nvPr/>
        </p:nvSpPr>
        <p:spPr>
          <a:xfrm>
            <a:off x="386178" y="4474958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John:			On Jesus’ feet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C8689-C288-49A8-AC44-5FB58B7B16C0}"/>
              </a:ext>
            </a:extLst>
          </p:cNvPr>
          <p:cNvSpPr txBox="1"/>
          <p:nvPr/>
        </p:nvSpPr>
        <p:spPr>
          <a:xfrm>
            <a:off x="386178" y="2925702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Mark:			On Jesus’ head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C3E78-6613-47CB-9C70-631898D576A7}"/>
              </a:ext>
            </a:extLst>
          </p:cNvPr>
          <p:cNvSpPr txBox="1"/>
          <p:nvPr/>
        </p:nvSpPr>
        <p:spPr>
          <a:xfrm>
            <a:off x="386177" y="3700330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Luke:			On Jesus’ feet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CDD54-0CB1-4490-A212-3A950EE0488D}"/>
              </a:ext>
            </a:extLst>
          </p:cNvPr>
          <p:cNvSpPr txBox="1"/>
          <p:nvPr/>
        </p:nvSpPr>
        <p:spPr>
          <a:xfrm>
            <a:off x="386178" y="2117171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Matthew:		On Jesus’ head</a:t>
            </a:r>
          </a:p>
        </p:txBody>
      </p:sp>
    </p:spTree>
    <p:extLst>
      <p:ext uri="{BB962C8B-B14F-4D97-AF65-F5344CB8AC3E}">
        <p14:creationId xmlns:p14="http://schemas.microsoft.com/office/powerpoint/2010/main" val="44540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386179" y="1288053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the complaint?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10DE6-2167-4809-A94F-57571240E681}"/>
              </a:ext>
            </a:extLst>
          </p:cNvPr>
          <p:cNvSpPr txBox="1"/>
          <p:nvPr/>
        </p:nvSpPr>
        <p:spPr>
          <a:xfrm>
            <a:off x="386178" y="4474958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John:			This is waste – money should go to poor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C8689-C288-49A8-AC44-5FB58B7B16C0}"/>
              </a:ext>
            </a:extLst>
          </p:cNvPr>
          <p:cNvSpPr txBox="1"/>
          <p:nvPr/>
        </p:nvSpPr>
        <p:spPr>
          <a:xfrm>
            <a:off x="386177" y="2926837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Mark:			This is waste – money should go to poor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C3E78-6613-47CB-9C70-631898D576A7}"/>
              </a:ext>
            </a:extLst>
          </p:cNvPr>
          <p:cNvSpPr txBox="1"/>
          <p:nvPr/>
        </p:nvSpPr>
        <p:spPr>
          <a:xfrm>
            <a:off x="386177" y="3700330"/>
            <a:ext cx="8908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Luke:			She’s a sinner and Jesus lets her touch him (thought)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CDD54-0CB1-4490-A212-3A950EE0488D}"/>
              </a:ext>
            </a:extLst>
          </p:cNvPr>
          <p:cNvSpPr txBox="1"/>
          <p:nvPr/>
        </p:nvSpPr>
        <p:spPr>
          <a:xfrm>
            <a:off x="386178" y="2117171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Matthew:		This is waste – money should go to poor</a:t>
            </a:r>
          </a:p>
        </p:txBody>
      </p:sp>
    </p:spTree>
    <p:extLst>
      <p:ext uri="{BB962C8B-B14F-4D97-AF65-F5344CB8AC3E}">
        <p14:creationId xmlns:p14="http://schemas.microsoft.com/office/powerpoint/2010/main" val="428429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30  -  October 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386179" y="1288053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Jesus respond to the complaint?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10DE6-2167-4809-A94F-57571240E681}"/>
              </a:ext>
            </a:extLst>
          </p:cNvPr>
          <p:cNvSpPr txBox="1"/>
          <p:nvPr/>
        </p:nvSpPr>
        <p:spPr>
          <a:xfrm>
            <a:off x="386176" y="5486681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John:			(similar to Matthew)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C8689-C288-49A8-AC44-5FB58B7B16C0}"/>
              </a:ext>
            </a:extLst>
          </p:cNvPr>
          <p:cNvSpPr txBox="1"/>
          <p:nvPr/>
        </p:nvSpPr>
        <p:spPr>
          <a:xfrm>
            <a:off x="386177" y="3387367"/>
            <a:ext cx="8371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Mark:			(as Matthew)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C3E78-6613-47CB-9C70-631898D576A7}"/>
              </a:ext>
            </a:extLst>
          </p:cNvPr>
          <p:cNvSpPr txBox="1"/>
          <p:nvPr/>
        </p:nvSpPr>
        <p:spPr>
          <a:xfrm>
            <a:off x="386176" y="4112540"/>
            <a:ext cx="8371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Luke:			Jesus talks to Simon about service and 							forgiveness, Jesus forgives the woman and 						commends her faith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CDD54-0CB1-4490-A212-3A950EE0488D}"/>
              </a:ext>
            </a:extLst>
          </p:cNvPr>
          <p:cNvSpPr txBox="1"/>
          <p:nvPr/>
        </p:nvSpPr>
        <p:spPr>
          <a:xfrm>
            <a:off x="386178" y="2117171"/>
            <a:ext cx="8371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Matthew:		Leave her alone, she has served me, </a:t>
            </a:r>
          </a:p>
          <a:p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the poor always with you, seen as preparation for 				burial, she will be remembered</a:t>
            </a:r>
          </a:p>
        </p:txBody>
      </p:sp>
    </p:spTree>
    <p:extLst>
      <p:ext uri="{BB962C8B-B14F-4D97-AF65-F5344CB8AC3E}">
        <p14:creationId xmlns:p14="http://schemas.microsoft.com/office/powerpoint/2010/main" val="112838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</TotalTime>
  <Words>629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Lewis</dc:creator>
  <cp:lastModifiedBy>Mike Lewis</cp:lastModifiedBy>
  <cp:revision>7</cp:revision>
  <cp:lastPrinted>2021-06-18T15:24:34Z</cp:lastPrinted>
  <dcterms:created xsi:type="dcterms:W3CDTF">2021-03-19T10:45:01Z</dcterms:created>
  <dcterms:modified xsi:type="dcterms:W3CDTF">2021-10-04T18:14:58Z</dcterms:modified>
</cp:coreProperties>
</file>