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1" r:id="rId2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13C54-70C7-490B-A2EF-4936D2EB442C}" v="14" dt="2022-08-22T14:35:17.6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33" autoAdjust="0"/>
    <p:restoredTop sz="94660"/>
  </p:normalViewPr>
  <p:slideViewPr>
    <p:cSldViewPr snapToGrid="0">
      <p:cViewPr varScale="1">
        <p:scale>
          <a:sx n="86" d="100"/>
          <a:sy n="86" d="100"/>
        </p:scale>
        <p:origin x="97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3792"/>
    </p:cViewPr>
  </p:sorterViewPr>
  <p:notesViewPr>
    <p:cSldViewPr snapToGrid="0">
      <p:cViewPr varScale="1">
        <p:scale>
          <a:sx n="60" d="100"/>
          <a:sy n="60" d="100"/>
        </p:scale>
        <p:origin x="329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Lewis" userId="c18a8c299dca77cd" providerId="LiveId" clId="{6A013C54-70C7-490B-A2EF-4936D2EB442C}"/>
    <pc:docChg chg="undo custSel addSld delSld modSld modMainMaster">
      <pc:chgData name="Mike Lewis" userId="c18a8c299dca77cd" providerId="LiveId" clId="{6A013C54-70C7-490B-A2EF-4936D2EB442C}" dt="2022-08-22T15:06:42.386" v="1086" actId="47"/>
      <pc:docMkLst>
        <pc:docMk/>
      </pc:docMkLst>
      <pc:sldChg chg="del">
        <pc:chgData name="Mike Lewis" userId="c18a8c299dca77cd" providerId="LiveId" clId="{6A013C54-70C7-490B-A2EF-4936D2EB442C}" dt="2022-08-22T13:43:45.612" v="0" actId="47"/>
        <pc:sldMkLst>
          <pc:docMk/>
          <pc:sldMk cId="2248424383" sldId="269"/>
        </pc:sldMkLst>
      </pc:sldChg>
      <pc:sldChg chg="modSp del mod modTransition">
        <pc:chgData name="Mike Lewis" userId="c18a8c299dca77cd" providerId="LiveId" clId="{6A013C54-70C7-490B-A2EF-4936D2EB442C}" dt="2022-08-22T14:38:34.150" v="1073" actId="47"/>
        <pc:sldMkLst>
          <pc:docMk/>
          <pc:sldMk cId="2492228747" sldId="270"/>
        </pc:sldMkLst>
        <pc:spChg chg="mod">
          <ac:chgData name="Mike Lewis" userId="c18a8c299dca77cd" providerId="LiveId" clId="{6A013C54-70C7-490B-A2EF-4936D2EB442C}" dt="2022-08-22T13:54:54.448" v="632" actId="6549"/>
          <ac:spMkLst>
            <pc:docMk/>
            <pc:sldMk cId="2492228747" sldId="270"/>
            <ac:spMk id="2" creationId="{4B4FF25A-9488-4DD1-8AA4-66EDF9905B27}"/>
          </ac:spMkLst>
        </pc:spChg>
        <pc:spChg chg="mod">
          <ac:chgData name="Mike Lewis" userId="c18a8c299dca77cd" providerId="LiveId" clId="{6A013C54-70C7-490B-A2EF-4936D2EB442C}" dt="2022-08-22T13:44:16.079" v="107" actId="20577"/>
          <ac:spMkLst>
            <pc:docMk/>
            <pc:sldMk cId="2492228747" sldId="270"/>
            <ac:spMk id="6" creationId="{C961165E-F9A3-46C3-9D6B-65706383F81B}"/>
          </ac:spMkLst>
        </pc:spChg>
      </pc:sldChg>
      <pc:sldChg chg="modSp add mod modTransition">
        <pc:chgData name="Mike Lewis" userId="c18a8c299dca77cd" providerId="LiveId" clId="{6A013C54-70C7-490B-A2EF-4936D2EB442C}" dt="2022-08-22T14:45:32.803" v="1085" actId="20577"/>
        <pc:sldMkLst>
          <pc:docMk/>
          <pc:sldMk cId="2980114670" sldId="271"/>
        </pc:sldMkLst>
        <pc:spChg chg="mod">
          <ac:chgData name="Mike Lewis" userId="c18a8c299dca77cd" providerId="LiveId" clId="{6A013C54-70C7-490B-A2EF-4936D2EB442C}" dt="2022-08-22T14:45:32.803" v="1085" actId="20577"/>
          <ac:spMkLst>
            <pc:docMk/>
            <pc:sldMk cId="2980114670" sldId="271"/>
            <ac:spMk id="2" creationId="{4B4FF25A-9488-4DD1-8AA4-66EDF9905B27}"/>
          </ac:spMkLst>
        </pc:spChg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4165499052" sldId="271"/>
        </pc:sldMkLst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2276366200" sldId="272"/>
        </pc:sldMkLst>
      </pc:sldChg>
      <pc:sldChg chg="addSp delSp modSp add del mod modTransition setBg modAnim">
        <pc:chgData name="Mike Lewis" userId="c18a8c299dca77cd" providerId="LiveId" clId="{6A013C54-70C7-490B-A2EF-4936D2EB442C}" dt="2022-08-22T15:06:42.386" v="1086" actId="47"/>
        <pc:sldMkLst>
          <pc:docMk/>
          <pc:sldMk cId="4245733023" sldId="272"/>
        </pc:sldMkLst>
        <pc:spChg chg="del mod">
          <ac:chgData name="Mike Lewis" userId="c18a8c299dca77cd" providerId="LiveId" clId="{6A013C54-70C7-490B-A2EF-4936D2EB442C}" dt="2022-08-22T14:32:34.192" v="1052" actId="478"/>
          <ac:spMkLst>
            <pc:docMk/>
            <pc:sldMk cId="4245733023" sldId="272"/>
            <ac:spMk id="2" creationId="{4B4FF25A-9488-4DD1-8AA4-66EDF9905B27}"/>
          </ac:spMkLst>
        </pc:spChg>
        <pc:spChg chg="add mod">
          <ac:chgData name="Mike Lewis" userId="c18a8c299dca77cd" providerId="LiveId" clId="{6A013C54-70C7-490B-A2EF-4936D2EB442C}" dt="2022-08-22T14:32:58.813" v="1058" actId="1076"/>
          <ac:spMkLst>
            <pc:docMk/>
            <pc:sldMk cId="4245733023" sldId="272"/>
            <ac:spMk id="5" creationId="{AB5A4B77-0DB5-B372-AF7C-9245B6C74C52}"/>
          </ac:spMkLst>
        </pc:spChg>
        <pc:spChg chg="del">
          <ac:chgData name="Mike Lewis" userId="c18a8c299dca77cd" providerId="LiveId" clId="{6A013C54-70C7-490B-A2EF-4936D2EB442C}" dt="2022-08-22T14:32:37.551" v="1053" actId="478"/>
          <ac:spMkLst>
            <pc:docMk/>
            <pc:sldMk cId="4245733023" sldId="272"/>
            <ac:spMk id="6" creationId="{C961165E-F9A3-46C3-9D6B-65706383F81B}"/>
          </ac:spMkLst>
        </pc:spChg>
        <pc:picChg chg="add mod">
          <ac:chgData name="Mike Lewis" userId="c18a8c299dca77cd" providerId="LiveId" clId="{6A013C54-70C7-490B-A2EF-4936D2EB442C}" dt="2022-08-22T14:32:50.018" v="1057" actId="14100"/>
          <ac:picMkLst>
            <pc:docMk/>
            <pc:sldMk cId="4245733023" sldId="272"/>
            <ac:picMk id="3" creationId="{FF8A9326-AD62-692B-7603-8FFE070C9F7A}"/>
          </ac:picMkLst>
        </pc:picChg>
      </pc:sldChg>
      <pc:sldChg chg="delSp modSp add del mod modTransition setBg delAnim">
        <pc:chgData name="Mike Lewis" userId="c18a8c299dca77cd" providerId="LiveId" clId="{6A013C54-70C7-490B-A2EF-4936D2EB442C}" dt="2022-08-22T15:06:42.386" v="1086" actId="47"/>
        <pc:sldMkLst>
          <pc:docMk/>
          <pc:sldMk cId="666368767" sldId="273"/>
        </pc:sldMkLst>
        <pc:spChg chg="del mod">
          <ac:chgData name="Mike Lewis" userId="c18a8c299dca77cd" providerId="LiveId" clId="{6A013C54-70C7-490B-A2EF-4936D2EB442C}" dt="2022-08-22T14:32:15.903" v="1049" actId="478"/>
          <ac:spMkLst>
            <pc:docMk/>
            <pc:sldMk cId="666368767" sldId="273"/>
            <ac:spMk id="2" creationId="{4B4FF25A-9488-4DD1-8AA4-66EDF9905B27}"/>
          </ac:spMkLst>
        </pc:spChg>
        <pc:spChg chg="del">
          <ac:chgData name="Mike Lewis" userId="c18a8c299dca77cd" providerId="LiveId" clId="{6A013C54-70C7-490B-A2EF-4936D2EB442C}" dt="2022-08-22T14:32:19.870" v="1050" actId="478"/>
          <ac:spMkLst>
            <pc:docMk/>
            <pc:sldMk cId="666368767" sldId="273"/>
            <ac:spMk id="5" creationId="{AB5A4B77-0DB5-B372-AF7C-9245B6C74C52}"/>
          </ac:spMkLst>
        </pc:spChg>
        <pc:picChg chg="del">
          <ac:chgData name="Mike Lewis" userId="c18a8c299dca77cd" providerId="LiveId" clId="{6A013C54-70C7-490B-A2EF-4936D2EB442C}" dt="2022-08-22T14:32:19.870" v="1050" actId="478"/>
          <ac:picMkLst>
            <pc:docMk/>
            <pc:sldMk cId="666368767" sldId="273"/>
            <ac:picMk id="3" creationId="{FF8A9326-AD62-692B-7603-8FFE070C9F7A}"/>
          </ac:picMkLst>
        </pc:picChg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3737799797" sldId="273"/>
        </pc:sldMkLst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1721261533" sldId="274"/>
        </pc:sldMkLst>
      </pc:sldChg>
      <pc:sldChg chg="new del">
        <pc:chgData name="Mike Lewis" userId="c18a8c299dca77cd" providerId="LiveId" clId="{6A013C54-70C7-490B-A2EF-4936D2EB442C}" dt="2022-08-22T14:33:35.245" v="1068" actId="680"/>
        <pc:sldMkLst>
          <pc:docMk/>
          <pc:sldMk cId="1843211446" sldId="274"/>
        </pc:sldMkLst>
      </pc:sldChg>
      <pc:sldChg chg="delSp add del mod">
        <pc:chgData name="Mike Lewis" userId="c18a8c299dca77cd" providerId="LiveId" clId="{6A013C54-70C7-490B-A2EF-4936D2EB442C}" dt="2022-08-22T15:06:42.386" v="1086" actId="47"/>
        <pc:sldMkLst>
          <pc:docMk/>
          <pc:sldMk cId="2112729273" sldId="274"/>
        </pc:sldMkLst>
        <pc:spChg chg="del">
          <ac:chgData name="Mike Lewis" userId="c18a8c299dca77cd" providerId="LiveId" clId="{6A013C54-70C7-490B-A2EF-4936D2EB442C}" dt="2022-08-22T14:36:45.075" v="1072" actId="478"/>
          <ac:spMkLst>
            <pc:docMk/>
            <pc:sldMk cId="2112729273" sldId="274"/>
            <ac:spMk id="2" creationId="{4B4FF25A-9488-4DD1-8AA4-66EDF9905B27}"/>
          </ac:spMkLst>
        </pc:spChg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2012873394" sldId="275"/>
        </pc:sldMkLst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1413095854" sldId="276"/>
        </pc:sldMkLst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596890729" sldId="277"/>
        </pc:sldMkLst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4278211985" sldId="278"/>
        </pc:sldMkLst>
      </pc:sldChg>
      <pc:sldChg chg="del">
        <pc:chgData name="Mike Lewis" userId="c18a8c299dca77cd" providerId="LiveId" clId="{6A013C54-70C7-490B-A2EF-4936D2EB442C}" dt="2022-08-22T13:43:45.612" v="0" actId="47"/>
        <pc:sldMkLst>
          <pc:docMk/>
          <pc:sldMk cId="720585254" sldId="279"/>
        </pc:sldMkLst>
      </pc:sldChg>
      <pc:sldMasterChg chg="modTransition modSldLayout">
        <pc:chgData name="Mike Lewis" userId="c18a8c299dca77cd" providerId="LiveId" clId="{6A013C54-70C7-490B-A2EF-4936D2EB442C}" dt="2022-08-22T14:33:26.853" v="1066"/>
        <pc:sldMasterMkLst>
          <pc:docMk/>
          <pc:sldMasterMk cId="2228158498" sldId="2147483660"/>
        </pc:sldMasterMkLst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3165964201" sldId="2147483661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3017525392" sldId="2147483662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257523412" sldId="2147483663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468618338" sldId="2147483664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3027493695" sldId="2147483665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1059437230" sldId="2147483666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2161614734" sldId="2147483667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2244578998" sldId="2147483668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3901727004" sldId="2147483669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944794190" sldId="2147483670"/>
          </pc:sldLayoutMkLst>
        </pc:sldLayoutChg>
        <pc:sldLayoutChg chg="modTransition">
          <pc:chgData name="Mike Lewis" userId="c18a8c299dca77cd" providerId="LiveId" clId="{6A013C54-70C7-490B-A2EF-4936D2EB442C}" dt="2022-08-22T14:33:26.853" v="1066"/>
          <pc:sldLayoutMkLst>
            <pc:docMk/>
            <pc:sldMasterMk cId="2228158498" sldId="2147483660"/>
            <pc:sldLayoutMk cId="3963804773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E8E11-6F09-4CAF-A05A-E5B333BDB65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BC2A-9760-4A6E-89C2-3CF268EDA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001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16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9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0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2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2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61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49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43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1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7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2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80201-ED20-4DD6-A6FE-3EA699245E1F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1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August 27th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The Raising of Lazarus and its Consequences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The 7 Signs in the Gospel of John</a:t>
            </a:r>
          </a:p>
          <a:p>
            <a:pPr algn="ctr"/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John 2	Turning Water into Wine at the Wedding in Cana</a:t>
            </a: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John 4	Healing the Official’s Son in </a:t>
            </a:r>
            <a:r>
              <a:rPr lang="en-GB" b="1" dirty="0" err="1">
                <a:solidFill>
                  <a:srgbClr val="000099"/>
                </a:solidFill>
                <a:ea typeface="Times New Roman" panose="02020603050405020304" pitchFamily="18" charset="0"/>
              </a:rPr>
              <a:t>Capurnaum</a:t>
            </a: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John 5	Healing the Paralytic at the Pool </a:t>
            </a:r>
            <a:r>
              <a:rPr lang="en-GB" b="1">
                <a:solidFill>
                  <a:srgbClr val="000099"/>
                </a:solidFill>
                <a:ea typeface="Times New Roman" panose="02020603050405020304" pitchFamily="18" charset="0"/>
              </a:rPr>
              <a:t>of Bethsaida</a:t>
            </a: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John 6	Feeding the 5000</a:t>
            </a: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5.   John 6	Walking on Water</a:t>
            </a: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John 9	Restoring the Sight of the Blind Man</a:t>
            </a: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John 11	The Raising of Lazarus</a:t>
            </a: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11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3104</TotalTime>
  <Words>90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Lewis</dc:creator>
  <cp:lastModifiedBy>Mike Lewis</cp:lastModifiedBy>
  <cp:revision>10</cp:revision>
  <cp:lastPrinted>2022-01-28T11:45:44Z</cp:lastPrinted>
  <dcterms:created xsi:type="dcterms:W3CDTF">2021-03-19T10:45:01Z</dcterms:created>
  <dcterms:modified xsi:type="dcterms:W3CDTF">2022-08-22T15:06:53Z</dcterms:modified>
</cp:coreProperties>
</file>